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scadia Mono" panose="020B0609020000020004" pitchFamily="49" charset="0"/>
      <p:regular r:id="rId27"/>
      <p:bold r:id="rId28"/>
    </p:embeddedFont>
    <p:embeddedFont>
      <p:font typeface="Century Gothic" panose="020B0502020202020204" pitchFamily="3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Lst>
  <p:custDataLst>
    <p:tags r:id="rId3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3B9202-B90F-4ED7-A644-B83646FDBE35}" v="43" dt="2023-02-02T23:54:32.01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19" autoAdjust="0"/>
  </p:normalViewPr>
  <p:slideViewPr>
    <p:cSldViewPr snapToGrid="0">
      <p:cViewPr varScale="1">
        <p:scale>
          <a:sx n="101" d="100"/>
          <a:sy n="101" d="100"/>
        </p:scale>
        <p:origin x="95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e Burkova" userId="e7204ec7-0698-4ad5-9fdc-a9e8d217feba" providerId="ADAL" clId="{243B9202-B90F-4ED7-A644-B83646FDBE35}"/>
    <pc:docChg chg="undo custSel addSld modSld">
      <pc:chgData name="Kate Burkova" userId="e7204ec7-0698-4ad5-9fdc-a9e8d217feba" providerId="ADAL" clId="{243B9202-B90F-4ED7-A644-B83646FDBE35}" dt="2023-02-02T23:54:32.010" v="916"/>
      <pc:docMkLst>
        <pc:docMk/>
      </pc:docMkLst>
      <pc:sldChg chg="addSp delSp modSp mod modTransition modAnim">
        <pc:chgData name="Kate Burkova" userId="e7204ec7-0698-4ad5-9fdc-a9e8d217feba" providerId="ADAL" clId="{243B9202-B90F-4ED7-A644-B83646FDBE35}" dt="2023-02-02T23:32:22.334" v="867"/>
        <pc:sldMkLst>
          <pc:docMk/>
          <pc:sldMk cId="0" sldId="256"/>
        </pc:sldMkLst>
        <pc:spChg chg="mod">
          <ac:chgData name="Kate Burkova" userId="e7204ec7-0698-4ad5-9fdc-a9e8d217feba" providerId="ADAL" clId="{243B9202-B90F-4ED7-A644-B83646FDBE35}" dt="2023-02-02T23:30:51.415" v="861" actId="20577"/>
          <ac:spMkLst>
            <pc:docMk/>
            <pc:sldMk cId="0" sldId="256"/>
            <ac:spMk id="145" creationId="{00000000-0000-0000-0000-000000000000}"/>
          </ac:spMkLst>
        </pc:spChg>
        <pc:picChg chg="add del mod">
          <ac:chgData name="Kate Burkova" userId="e7204ec7-0698-4ad5-9fdc-a9e8d217feba" providerId="ADAL" clId="{243B9202-B90F-4ED7-A644-B83646FDBE35}" dt="2023-02-02T23:31:10.143" v="863"/>
          <ac:picMkLst>
            <pc:docMk/>
            <pc:sldMk cId="0" sldId="256"/>
            <ac:picMk id="5" creationId="{E4822B27-0F19-D1F5-B0E8-7C56631E8A5E}"/>
          </ac:picMkLst>
        </pc:picChg>
        <pc:picChg chg="add del mod">
          <ac:chgData name="Kate Burkova" userId="e7204ec7-0698-4ad5-9fdc-a9e8d217feba" providerId="ADAL" clId="{243B9202-B90F-4ED7-A644-B83646FDBE35}" dt="2023-02-02T23:31:29.225" v="864"/>
          <ac:picMkLst>
            <pc:docMk/>
            <pc:sldMk cId="0" sldId="256"/>
            <ac:picMk id="10" creationId="{644C53FD-FEE9-8894-D335-C0B5EA947062}"/>
          </ac:picMkLst>
        </pc:picChg>
        <pc:picChg chg="add del mod">
          <ac:chgData name="Kate Burkova" userId="e7204ec7-0698-4ad5-9fdc-a9e8d217feba" providerId="ADAL" clId="{243B9202-B90F-4ED7-A644-B83646FDBE35}" dt="2023-02-02T23:32:06.034" v="866"/>
          <ac:picMkLst>
            <pc:docMk/>
            <pc:sldMk cId="0" sldId="256"/>
            <ac:picMk id="11" creationId="{1FE8C624-BD29-7F95-9758-B3B4B7D3BA70}"/>
          </ac:picMkLst>
        </pc:picChg>
        <pc:picChg chg="add del mod ord">
          <ac:chgData name="Kate Burkova" userId="e7204ec7-0698-4ad5-9fdc-a9e8d217feba" providerId="ADAL" clId="{243B9202-B90F-4ED7-A644-B83646FDBE35}" dt="2023-02-02T23:32:22.334" v="867"/>
          <ac:picMkLst>
            <pc:docMk/>
            <pc:sldMk cId="0" sldId="256"/>
            <ac:picMk id="17" creationId="{A410C84E-345F-1E6B-AC8E-0498729F9E2F}"/>
          </ac:picMkLst>
        </pc:picChg>
        <pc:picChg chg="add mod">
          <ac:chgData name="Kate Burkova" userId="e7204ec7-0698-4ad5-9fdc-a9e8d217feba" providerId="ADAL" clId="{243B9202-B90F-4ED7-A644-B83646FDBE35}" dt="2023-02-02T23:32:22.334" v="867"/>
          <ac:picMkLst>
            <pc:docMk/>
            <pc:sldMk cId="0" sldId="256"/>
            <ac:picMk id="18" creationId="{75AFC684-F658-FC09-9922-8FBF0C09D108}"/>
          </ac:picMkLst>
        </pc:picChg>
      </pc:sldChg>
      <pc:sldChg chg="addSp delSp modSp mod modTransition modAnim">
        <pc:chgData name="Kate Burkova" userId="e7204ec7-0698-4ad5-9fdc-a9e8d217feba" providerId="ADAL" clId="{243B9202-B90F-4ED7-A644-B83646FDBE35}" dt="2023-02-02T23:34:20.962" v="871"/>
        <pc:sldMkLst>
          <pc:docMk/>
          <pc:sldMk cId="0" sldId="257"/>
        </pc:sldMkLst>
        <pc:picChg chg="add del mod">
          <ac:chgData name="Kate Burkova" userId="e7204ec7-0698-4ad5-9fdc-a9e8d217feba" providerId="ADAL" clId="{243B9202-B90F-4ED7-A644-B83646FDBE35}" dt="2023-02-02T23:33:31.461" v="870"/>
          <ac:picMkLst>
            <pc:docMk/>
            <pc:sldMk cId="0" sldId="257"/>
            <ac:picMk id="8" creationId="{4E264728-4309-3C34-F24C-F59C001B5E2D}"/>
          </ac:picMkLst>
        </pc:picChg>
        <pc:picChg chg="add del mod">
          <ac:chgData name="Kate Burkova" userId="e7204ec7-0698-4ad5-9fdc-a9e8d217feba" providerId="ADAL" clId="{243B9202-B90F-4ED7-A644-B83646FDBE35}" dt="2023-02-02T23:34:20.962" v="871"/>
          <ac:picMkLst>
            <pc:docMk/>
            <pc:sldMk cId="0" sldId="257"/>
            <ac:picMk id="11" creationId="{A89144D7-E2B8-5C12-1EC4-205AD827AFFD}"/>
          </ac:picMkLst>
        </pc:picChg>
        <pc:picChg chg="add mod">
          <ac:chgData name="Kate Burkova" userId="e7204ec7-0698-4ad5-9fdc-a9e8d217feba" providerId="ADAL" clId="{243B9202-B90F-4ED7-A644-B83646FDBE35}" dt="2023-02-02T23:34:20.962" v="871"/>
          <ac:picMkLst>
            <pc:docMk/>
            <pc:sldMk cId="0" sldId="257"/>
            <ac:picMk id="12" creationId="{D7D13BB9-B8A7-379A-8B36-F69C41D7119D}"/>
          </ac:picMkLst>
        </pc:picChg>
      </pc:sldChg>
      <pc:sldChg chg="addSp modSp">
        <pc:chgData name="Kate Burkova" userId="e7204ec7-0698-4ad5-9fdc-a9e8d217feba" providerId="ADAL" clId="{243B9202-B90F-4ED7-A644-B83646FDBE35}" dt="2023-02-02T23:35:09.564" v="872"/>
        <pc:sldMkLst>
          <pc:docMk/>
          <pc:sldMk cId="0" sldId="258"/>
        </pc:sldMkLst>
        <pc:picChg chg="add mod">
          <ac:chgData name="Kate Burkova" userId="e7204ec7-0698-4ad5-9fdc-a9e8d217feba" providerId="ADAL" clId="{243B9202-B90F-4ED7-A644-B83646FDBE35}" dt="2023-02-02T23:35:09.564" v="872"/>
          <ac:picMkLst>
            <pc:docMk/>
            <pc:sldMk cId="0" sldId="258"/>
            <ac:picMk id="4" creationId="{E1C1C20F-A5F1-6721-AED1-E004F32B47C3}"/>
          </ac:picMkLst>
        </pc:picChg>
      </pc:sldChg>
      <pc:sldChg chg="addSp modSp">
        <pc:chgData name="Kate Burkova" userId="e7204ec7-0698-4ad5-9fdc-a9e8d217feba" providerId="ADAL" clId="{243B9202-B90F-4ED7-A644-B83646FDBE35}" dt="2023-02-02T23:37:20.789" v="873"/>
        <pc:sldMkLst>
          <pc:docMk/>
          <pc:sldMk cId="0" sldId="259"/>
        </pc:sldMkLst>
        <pc:picChg chg="add mod">
          <ac:chgData name="Kate Burkova" userId="e7204ec7-0698-4ad5-9fdc-a9e8d217feba" providerId="ADAL" clId="{243B9202-B90F-4ED7-A644-B83646FDBE35}" dt="2023-02-02T23:37:20.789" v="873"/>
          <ac:picMkLst>
            <pc:docMk/>
            <pc:sldMk cId="0" sldId="259"/>
            <ac:picMk id="4" creationId="{04CF634C-1EB4-8175-B547-73956FA52DA2}"/>
          </ac:picMkLst>
        </pc:picChg>
      </pc:sldChg>
      <pc:sldChg chg="addSp delSp modSp mod modTransition modAnim">
        <pc:chgData name="Kate Burkova" userId="e7204ec7-0698-4ad5-9fdc-a9e8d217feba" providerId="ADAL" clId="{243B9202-B90F-4ED7-A644-B83646FDBE35}" dt="2023-02-02T23:38:45.263" v="880"/>
        <pc:sldMkLst>
          <pc:docMk/>
          <pc:sldMk cId="0" sldId="260"/>
        </pc:sldMkLst>
        <pc:picChg chg="add del mod">
          <ac:chgData name="Kate Burkova" userId="e7204ec7-0698-4ad5-9fdc-a9e8d217feba" providerId="ADAL" clId="{243B9202-B90F-4ED7-A644-B83646FDBE35}" dt="2023-02-02T23:37:45.746" v="876"/>
          <ac:picMkLst>
            <pc:docMk/>
            <pc:sldMk cId="0" sldId="260"/>
            <ac:picMk id="4" creationId="{ECAF6C1D-1CD9-5D22-A184-7A79BBE8A8AB}"/>
          </ac:picMkLst>
        </pc:picChg>
        <pc:picChg chg="add del mod">
          <ac:chgData name="Kate Burkova" userId="e7204ec7-0698-4ad5-9fdc-a9e8d217feba" providerId="ADAL" clId="{243B9202-B90F-4ED7-A644-B83646FDBE35}" dt="2023-02-02T23:37:57.479" v="877"/>
          <ac:picMkLst>
            <pc:docMk/>
            <pc:sldMk cId="0" sldId="260"/>
            <ac:picMk id="7" creationId="{8FFF35BC-E480-6ACA-A28E-50FE9AB7BCB9}"/>
          </ac:picMkLst>
        </pc:picChg>
        <pc:picChg chg="add del mod">
          <ac:chgData name="Kate Burkova" userId="e7204ec7-0698-4ad5-9fdc-a9e8d217feba" providerId="ADAL" clId="{243B9202-B90F-4ED7-A644-B83646FDBE35}" dt="2023-02-02T23:38:02.192" v="879"/>
          <ac:picMkLst>
            <pc:docMk/>
            <pc:sldMk cId="0" sldId="260"/>
            <ac:picMk id="8" creationId="{467DB4A7-E83F-3083-9EB5-6EAE00E18FF6}"/>
          </ac:picMkLst>
        </pc:picChg>
        <pc:picChg chg="add del mod ord">
          <ac:chgData name="Kate Burkova" userId="e7204ec7-0698-4ad5-9fdc-a9e8d217feba" providerId="ADAL" clId="{243B9202-B90F-4ED7-A644-B83646FDBE35}" dt="2023-02-02T23:38:45.263" v="880"/>
          <ac:picMkLst>
            <pc:docMk/>
            <pc:sldMk cId="0" sldId="260"/>
            <ac:picMk id="11" creationId="{D0AB689B-64FD-EEF6-42AC-86ACF397C334}"/>
          </ac:picMkLst>
        </pc:picChg>
        <pc:picChg chg="add mod">
          <ac:chgData name="Kate Burkova" userId="e7204ec7-0698-4ad5-9fdc-a9e8d217feba" providerId="ADAL" clId="{243B9202-B90F-4ED7-A644-B83646FDBE35}" dt="2023-02-02T23:38:45.263" v="880"/>
          <ac:picMkLst>
            <pc:docMk/>
            <pc:sldMk cId="0" sldId="260"/>
            <ac:picMk id="12" creationId="{F7F38A01-C762-0F46-E7DE-C6891325E4FC}"/>
          </ac:picMkLst>
        </pc:picChg>
      </pc:sldChg>
      <pc:sldChg chg="addSp delSp modSp mod modTransition modAnim">
        <pc:chgData name="Kate Burkova" userId="e7204ec7-0698-4ad5-9fdc-a9e8d217feba" providerId="ADAL" clId="{243B9202-B90F-4ED7-A644-B83646FDBE35}" dt="2023-02-02T23:41:19" v="884"/>
        <pc:sldMkLst>
          <pc:docMk/>
          <pc:sldMk cId="0" sldId="261"/>
        </pc:sldMkLst>
        <pc:picChg chg="add del mod">
          <ac:chgData name="Kate Burkova" userId="e7204ec7-0698-4ad5-9fdc-a9e8d217feba" providerId="ADAL" clId="{243B9202-B90F-4ED7-A644-B83646FDBE35}" dt="2023-02-02T23:40:07.608" v="883"/>
          <ac:picMkLst>
            <pc:docMk/>
            <pc:sldMk cId="0" sldId="261"/>
            <ac:picMk id="5" creationId="{7DC4B0E8-322C-72D9-D1EC-5C01FBC2C002}"/>
          </ac:picMkLst>
        </pc:picChg>
        <pc:picChg chg="add del mod">
          <ac:chgData name="Kate Burkova" userId="e7204ec7-0698-4ad5-9fdc-a9e8d217feba" providerId="ADAL" clId="{243B9202-B90F-4ED7-A644-B83646FDBE35}" dt="2023-02-02T23:41:19" v="884"/>
          <ac:picMkLst>
            <pc:docMk/>
            <pc:sldMk cId="0" sldId="261"/>
            <ac:picMk id="8" creationId="{CB1A7A8A-788C-BC6B-20A6-F3879635DAFD}"/>
          </ac:picMkLst>
        </pc:picChg>
        <pc:picChg chg="add mod">
          <ac:chgData name="Kate Burkova" userId="e7204ec7-0698-4ad5-9fdc-a9e8d217feba" providerId="ADAL" clId="{243B9202-B90F-4ED7-A644-B83646FDBE35}" dt="2023-02-02T23:41:19" v="884"/>
          <ac:picMkLst>
            <pc:docMk/>
            <pc:sldMk cId="0" sldId="261"/>
            <ac:picMk id="9" creationId="{FC8C6A16-1A15-0B93-BDD1-6515069B349B}"/>
          </ac:picMkLst>
        </pc:picChg>
      </pc:sldChg>
      <pc:sldChg chg="addSp delSp modSp mod modTransition modAnim">
        <pc:chgData name="Kate Burkova" userId="e7204ec7-0698-4ad5-9fdc-a9e8d217feba" providerId="ADAL" clId="{243B9202-B90F-4ED7-A644-B83646FDBE35}" dt="2023-02-02T23:43:16.504" v="888"/>
        <pc:sldMkLst>
          <pc:docMk/>
          <pc:sldMk cId="0" sldId="262"/>
        </pc:sldMkLst>
        <pc:picChg chg="add del mod">
          <ac:chgData name="Kate Burkova" userId="e7204ec7-0698-4ad5-9fdc-a9e8d217feba" providerId="ADAL" clId="{243B9202-B90F-4ED7-A644-B83646FDBE35}" dt="2023-02-02T23:42:03.804" v="887"/>
          <ac:picMkLst>
            <pc:docMk/>
            <pc:sldMk cId="0" sldId="262"/>
            <ac:picMk id="5" creationId="{60415EAD-C094-A2B9-080D-13F1A6B5EC33}"/>
          </ac:picMkLst>
        </pc:picChg>
        <pc:picChg chg="add del mod">
          <ac:chgData name="Kate Burkova" userId="e7204ec7-0698-4ad5-9fdc-a9e8d217feba" providerId="ADAL" clId="{243B9202-B90F-4ED7-A644-B83646FDBE35}" dt="2023-02-02T23:43:16.504" v="888"/>
          <ac:picMkLst>
            <pc:docMk/>
            <pc:sldMk cId="0" sldId="262"/>
            <ac:picMk id="8" creationId="{6BDB96B2-2F36-54D7-6312-4EC78C4F8E39}"/>
          </ac:picMkLst>
        </pc:picChg>
        <pc:picChg chg="add mod">
          <ac:chgData name="Kate Burkova" userId="e7204ec7-0698-4ad5-9fdc-a9e8d217feba" providerId="ADAL" clId="{243B9202-B90F-4ED7-A644-B83646FDBE35}" dt="2023-02-02T23:43:16.504" v="888"/>
          <ac:picMkLst>
            <pc:docMk/>
            <pc:sldMk cId="0" sldId="262"/>
            <ac:picMk id="9" creationId="{C8EDD3B7-6CEC-EDDB-0103-D6BE12A1F39B}"/>
          </ac:picMkLst>
        </pc:picChg>
      </pc:sldChg>
      <pc:sldChg chg="addSp modSp mod">
        <pc:chgData name="Kate Burkova" userId="e7204ec7-0698-4ad5-9fdc-a9e8d217feba" providerId="ADAL" clId="{243B9202-B90F-4ED7-A644-B83646FDBE35}" dt="2023-02-02T23:44:44.813" v="889"/>
        <pc:sldMkLst>
          <pc:docMk/>
          <pc:sldMk cId="0" sldId="263"/>
        </pc:sldMkLst>
        <pc:spChg chg="mod">
          <ac:chgData name="Kate Burkova" userId="e7204ec7-0698-4ad5-9fdc-a9e8d217feba" providerId="ADAL" clId="{243B9202-B90F-4ED7-A644-B83646FDBE35}" dt="2023-02-02T01:08:33.555" v="60" actId="20577"/>
          <ac:spMkLst>
            <pc:docMk/>
            <pc:sldMk cId="0" sldId="263"/>
            <ac:spMk id="195" creationId="{00000000-0000-0000-0000-000000000000}"/>
          </ac:spMkLst>
        </pc:spChg>
        <pc:spChg chg="mod">
          <ac:chgData name="Kate Burkova" userId="e7204ec7-0698-4ad5-9fdc-a9e8d217feba" providerId="ADAL" clId="{243B9202-B90F-4ED7-A644-B83646FDBE35}" dt="2023-02-02T01:08:11.788" v="57"/>
          <ac:spMkLst>
            <pc:docMk/>
            <pc:sldMk cId="0" sldId="263"/>
            <ac:spMk id="196" creationId="{00000000-0000-0000-0000-000000000000}"/>
          </ac:spMkLst>
        </pc:spChg>
        <pc:picChg chg="add mod">
          <ac:chgData name="Kate Burkova" userId="e7204ec7-0698-4ad5-9fdc-a9e8d217feba" providerId="ADAL" clId="{243B9202-B90F-4ED7-A644-B83646FDBE35}" dt="2023-02-02T01:07:54.355" v="56" actId="1076"/>
          <ac:picMkLst>
            <pc:docMk/>
            <pc:sldMk cId="0" sldId="263"/>
            <ac:picMk id="3" creationId="{30CE5E50-E06C-C984-617D-14639B2173CE}"/>
          </ac:picMkLst>
        </pc:picChg>
        <pc:picChg chg="add mod">
          <ac:chgData name="Kate Burkova" userId="e7204ec7-0698-4ad5-9fdc-a9e8d217feba" providerId="ADAL" clId="{243B9202-B90F-4ED7-A644-B83646FDBE35}" dt="2023-02-02T23:44:44.813" v="889"/>
          <ac:picMkLst>
            <pc:docMk/>
            <pc:sldMk cId="0" sldId="263"/>
            <ac:picMk id="5" creationId="{B3D7D328-685C-8A15-2665-4CBD5276ECAE}"/>
          </ac:picMkLst>
        </pc:picChg>
      </pc:sldChg>
      <pc:sldChg chg="addSp modSp modNotesTx">
        <pc:chgData name="Kate Burkova" userId="e7204ec7-0698-4ad5-9fdc-a9e8d217feba" providerId="ADAL" clId="{243B9202-B90F-4ED7-A644-B83646FDBE35}" dt="2023-02-02T23:49:15.689" v="902"/>
        <pc:sldMkLst>
          <pc:docMk/>
          <pc:sldMk cId="0" sldId="264"/>
        </pc:sldMkLst>
        <pc:picChg chg="add mod">
          <ac:chgData name="Kate Burkova" userId="e7204ec7-0698-4ad5-9fdc-a9e8d217feba" providerId="ADAL" clId="{243B9202-B90F-4ED7-A644-B83646FDBE35}" dt="2023-02-02T23:49:15.689" v="902"/>
          <ac:picMkLst>
            <pc:docMk/>
            <pc:sldMk cId="0" sldId="264"/>
            <ac:picMk id="4" creationId="{2CDD04F7-60C2-482D-824E-8E0D9E068673}"/>
          </ac:picMkLst>
        </pc:picChg>
      </pc:sldChg>
      <pc:sldChg chg="addSp delSp modSp mod modTransition modAnim">
        <pc:chgData name="Kate Burkova" userId="e7204ec7-0698-4ad5-9fdc-a9e8d217feba" providerId="ADAL" clId="{243B9202-B90F-4ED7-A644-B83646FDBE35}" dt="2023-02-02T23:51:41.937" v="909"/>
        <pc:sldMkLst>
          <pc:docMk/>
          <pc:sldMk cId="0" sldId="265"/>
        </pc:sldMkLst>
        <pc:spChg chg="mod">
          <ac:chgData name="Kate Burkova" userId="e7204ec7-0698-4ad5-9fdc-a9e8d217feba" providerId="ADAL" clId="{243B9202-B90F-4ED7-A644-B83646FDBE35}" dt="2023-02-02T23:13:21.703" v="401" actId="6549"/>
          <ac:spMkLst>
            <pc:docMk/>
            <pc:sldMk cId="0" sldId="265"/>
            <ac:spMk id="209" creationId="{00000000-0000-0000-0000-000000000000}"/>
          </ac:spMkLst>
        </pc:spChg>
        <pc:spChg chg="mod">
          <ac:chgData name="Kate Burkova" userId="e7204ec7-0698-4ad5-9fdc-a9e8d217feba" providerId="ADAL" clId="{243B9202-B90F-4ED7-A644-B83646FDBE35}" dt="2023-02-02T23:13:17.642" v="400" actId="255"/>
          <ac:spMkLst>
            <pc:docMk/>
            <pc:sldMk cId="0" sldId="265"/>
            <ac:spMk id="210" creationId="{00000000-0000-0000-0000-000000000000}"/>
          </ac:spMkLst>
        </pc:spChg>
        <pc:picChg chg="add del mod">
          <ac:chgData name="Kate Burkova" userId="e7204ec7-0698-4ad5-9fdc-a9e8d217feba" providerId="ADAL" clId="{243B9202-B90F-4ED7-A644-B83646FDBE35}" dt="2023-02-02T23:50:39.975" v="905"/>
          <ac:picMkLst>
            <pc:docMk/>
            <pc:sldMk cId="0" sldId="265"/>
            <ac:picMk id="4" creationId="{972A3B18-60CB-4FBF-1569-E55C73A92AD0}"/>
          </ac:picMkLst>
        </pc:picChg>
        <pc:picChg chg="add del mod">
          <ac:chgData name="Kate Burkova" userId="e7204ec7-0698-4ad5-9fdc-a9e8d217feba" providerId="ADAL" clId="{243B9202-B90F-4ED7-A644-B83646FDBE35}" dt="2023-02-02T23:50:47.408" v="906"/>
          <ac:picMkLst>
            <pc:docMk/>
            <pc:sldMk cId="0" sldId="265"/>
            <ac:picMk id="7" creationId="{65DC988B-8145-A598-DAE9-7CC4C81F2C1D}"/>
          </ac:picMkLst>
        </pc:picChg>
        <pc:picChg chg="add del mod">
          <ac:chgData name="Kate Burkova" userId="e7204ec7-0698-4ad5-9fdc-a9e8d217feba" providerId="ADAL" clId="{243B9202-B90F-4ED7-A644-B83646FDBE35}" dt="2023-02-02T23:50:50.942" v="908"/>
          <ac:picMkLst>
            <pc:docMk/>
            <pc:sldMk cId="0" sldId="265"/>
            <ac:picMk id="8" creationId="{3B466637-823E-931D-62A1-B3C7D928FBC2}"/>
          </ac:picMkLst>
        </pc:picChg>
        <pc:picChg chg="add del mod ord">
          <ac:chgData name="Kate Burkova" userId="e7204ec7-0698-4ad5-9fdc-a9e8d217feba" providerId="ADAL" clId="{243B9202-B90F-4ED7-A644-B83646FDBE35}" dt="2023-02-02T23:51:41.937" v="909"/>
          <ac:picMkLst>
            <pc:docMk/>
            <pc:sldMk cId="0" sldId="265"/>
            <ac:picMk id="10" creationId="{F6819B6A-DDE1-F64B-9018-17D3771ADF89}"/>
          </ac:picMkLst>
        </pc:picChg>
        <pc:picChg chg="add mod">
          <ac:chgData name="Kate Burkova" userId="e7204ec7-0698-4ad5-9fdc-a9e8d217feba" providerId="ADAL" clId="{243B9202-B90F-4ED7-A644-B83646FDBE35}" dt="2023-02-02T23:51:41.937" v="909"/>
          <ac:picMkLst>
            <pc:docMk/>
            <pc:sldMk cId="0" sldId="265"/>
            <ac:picMk id="11" creationId="{235F7499-31AB-931E-244F-7415B7CE41D6}"/>
          </ac:picMkLst>
        </pc:picChg>
      </pc:sldChg>
      <pc:sldChg chg="addSp modSp mod">
        <pc:chgData name="Kate Burkova" userId="e7204ec7-0698-4ad5-9fdc-a9e8d217feba" providerId="ADAL" clId="{243B9202-B90F-4ED7-A644-B83646FDBE35}" dt="2023-02-02T23:52:33.796" v="910"/>
        <pc:sldMkLst>
          <pc:docMk/>
          <pc:sldMk cId="0" sldId="266"/>
        </pc:sldMkLst>
        <pc:spChg chg="mod">
          <ac:chgData name="Kate Burkova" userId="e7204ec7-0698-4ad5-9fdc-a9e8d217feba" providerId="ADAL" clId="{243B9202-B90F-4ED7-A644-B83646FDBE35}" dt="2023-02-02T23:21:16.962" v="735" actId="20577"/>
          <ac:spMkLst>
            <pc:docMk/>
            <pc:sldMk cId="0" sldId="266"/>
            <ac:spMk id="217" creationId="{00000000-0000-0000-0000-000000000000}"/>
          </ac:spMkLst>
        </pc:spChg>
        <pc:picChg chg="add mod">
          <ac:chgData name="Kate Burkova" userId="e7204ec7-0698-4ad5-9fdc-a9e8d217feba" providerId="ADAL" clId="{243B9202-B90F-4ED7-A644-B83646FDBE35}" dt="2023-02-02T23:52:33.796" v="910"/>
          <ac:picMkLst>
            <pc:docMk/>
            <pc:sldMk cId="0" sldId="266"/>
            <ac:picMk id="4" creationId="{374C0A6E-EFB3-1556-FFAD-0B69474669B7}"/>
          </ac:picMkLst>
        </pc:picChg>
      </pc:sldChg>
      <pc:sldChg chg="addSp modSp mod">
        <pc:chgData name="Kate Burkova" userId="e7204ec7-0698-4ad5-9fdc-a9e8d217feba" providerId="ADAL" clId="{243B9202-B90F-4ED7-A644-B83646FDBE35}" dt="2023-02-02T23:53:35.703" v="911"/>
        <pc:sldMkLst>
          <pc:docMk/>
          <pc:sldMk cId="0" sldId="267"/>
        </pc:sldMkLst>
        <pc:spChg chg="mod">
          <ac:chgData name="Kate Burkova" userId="e7204ec7-0698-4ad5-9fdc-a9e8d217feba" providerId="ADAL" clId="{243B9202-B90F-4ED7-A644-B83646FDBE35}" dt="2023-02-02T23:28:29.820" v="851" actId="20577"/>
          <ac:spMkLst>
            <pc:docMk/>
            <pc:sldMk cId="0" sldId="267"/>
            <ac:spMk id="224" creationId="{00000000-0000-0000-0000-000000000000}"/>
          </ac:spMkLst>
        </pc:spChg>
        <pc:picChg chg="add mod">
          <ac:chgData name="Kate Burkova" userId="e7204ec7-0698-4ad5-9fdc-a9e8d217feba" providerId="ADAL" clId="{243B9202-B90F-4ED7-A644-B83646FDBE35}" dt="2023-02-02T23:53:35.703" v="911"/>
          <ac:picMkLst>
            <pc:docMk/>
            <pc:sldMk cId="0" sldId="267"/>
            <ac:picMk id="4" creationId="{7BBAB04E-7336-C74F-3B4B-564DBC00C7F0}"/>
          </ac:picMkLst>
        </pc:picChg>
      </pc:sldChg>
      <pc:sldChg chg="addSp delSp modSp mod modTransition modAnim">
        <pc:chgData name="Kate Burkova" userId="e7204ec7-0698-4ad5-9fdc-a9e8d217feba" providerId="ADAL" clId="{243B9202-B90F-4ED7-A644-B83646FDBE35}" dt="2023-02-02T23:54:14.592" v="915"/>
        <pc:sldMkLst>
          <pc:docMk/>
          <pc:sldMk cId="0" sldId="268"/>
        </pc:sldMkLst>
        <pc:spChg chg="mod">
          <ac:chgData name="Kate Burkova" userId="e7204ec7-0698-4ad5-9fdc-a9e8d217feba" providerId="ADAL" clId="{243B9202-B90F-4ED7-A644-B83646FDBE35}" dt="2023-02-02T23:22:47.021" v="738"/>
          <ac:spMkLst>
            <pc:docMk/>
            <pc:sldMk cId="0" sldId="268"/>
            <ac:spMk id="231" creationId="{00000000-0000-0000-0000-000000000000}"/>
          </ac:spMkLst>
        </pc:spChg>
        <pc:picChg chg="add del mod">
          <ac:chgData name="Kate Burkova" userId="e7204ec7-0698-4ad5-9fdc-a9e8d217feba" providerId="ADAL" clId="{243B9202-B90F-4ED7-A644-B83646FDBE35}" dt="2023-02-02T23:53:48.600" v="914"/>
          <ac:picMkLst>
            <pc:docMk/>
            <pc:sldMk cId="0" sldId="268"/>
            <ac:picMk id="4" creationId="{D76234E4-25A4-E2D7-B543-49B00089D46B}"/>
          </ac:picMkLst>
        </pc:picChg>
        <pc:picChg chg="add del mod">
          <ac:chgData name="Kate Burkova" userId="e7204ec7-0698-4ad5-9fdc-a9e8d217feba" providerId="ADAL" clId="{243B9202-B90F-4ED7-A644-B83646FDBE35}" dt="2023-02-02T23:54:14.592" v="915"/>
          <ac:picMkLst>
            <pc:docMk/>
            <pc:sldMk cId="0" sldId="268"/>
            <ac:picMk id="7" creationId="{710DEB50-6F51-8C4F-4DE9-DAED62547BB6}"/>
          </ac:picMkLst>
        </pc:picChg>
        <pc:picChg chg="add mod">
          <ac:chgData name="Kate Burkova" userId="e7204ec7-0698-4ad5-9fdc-a9e8d217feba" providerId="ADAL" clId="{243B9202-B90F-4ED7-A644-B83646FDBE35}" dt="2023-02-02T23:54:14.592" v="915"/>
          <ac:picMkLst>
            <pc:docMk/>
            <pc:sldMk cId="0" sldId="268"/>
            <ac:picMk id="8" creationId="{A47EA236-5E48-7056-1FDF-8B9410DD6AF2}"/>
          </ac:picMkLst>
        </pc:picChg>
      </pc:sldChg>
      <pc:sldChg chg="addSp modSp mod">
        <pc:chgData name="Kate Burkova" userId="e7204ec7-0698-4ad5-9fdc-a9e8d217feba" providerId="ADAL" clId="{243B9202-B90F-4ED7-A644-B83646FDBE35}" dt="2023-02-02T23:54:32.010" v="916"/>
        <pc:sldMkLst>
          <pc:docMk/>
          <pc:sldMk cId="0" sldId="269"/>
        </pc:sldMkLst>
        <pc:spChg chg="mod">
          <ac:chgData name="Kate Burkova" userId="e7204ec7-0698-4ad5-9fdc-a9e8d217feba" providerId="ADAL" clId="{243B9202-B90F-4ED7-A644-B83646FDBE35}" dt="2023-02-02T23:23:21.261" v="741" actId="27636"/>
          <ac:spMkLst>
            <pc:docMk/>
            <pc:sldMk cId="0" sldId="269"/>
            <ac:spMk id="238" creationId="{00000000-0000-0000-0000-000000000000}"/>
          </ac:spMkLst>
        </pc:spChg>
        <pc:picChg chg="add mod">
          <ac:chgData name="Kate Burkova" userId="e7204ec7-0698-4ad5-9fdc-a9e8d217feba" providerId="ADAL" clId="{243B9202-B90F-4ED7-A644-B83646FDBE35}" dt="2023-02-02T23:54:32.010" v="916"/>
          <ac:picMkLst>
            <pc:docMk/>
            <pc:sldMk cId="0" sldId="269"/>
            <ac:picMk id="4" creationId="{A241C1F5-A14E-536C-A094-D8A3237D291C}"/>
          </ac:picMkLst>
        </pc:picChg>
      </pc:sldChg>
      <pc:sldChg chg="addSp delSp modSp new mod modTransition modAnim">
        <pc:chgData name="Kate Burkova" userId="e7204ec7-0698-4ad5-9fdc-a9e8d217feba" providerId="ADAL" clId="{243B9202-B90F-4ED7-A644-B83646FDBE35}" dt="2023-02-02T23:47:08.087" v="899"/>
        <pc:sldMkLst>
          <pc:docMk/>
          <pc:sldMk cId="2209600313" sldId="270"/>
        </pc:sldMkLst>
        <pc:spChg chg="mod">
          <ac:chgData name="Kate Burkova" userId="e7204ec7-0698-4ad5-9fdc-a9e8d217feba" providerId="ADAL" clId="{243B9202-B90F-4ED7-A644-B83646FDBE35}" dt="2023-02-02T01:08:43.295" v="81" actId="20577"/>
          <ac:spMkLst>
            <pc:docMk/>
            <pc:sldMk cId="2209600313" sldId="270"/>
            <ac:spMk id="2" creationId="{8F2C497C-3288-C150-1E92-832DBA9F6C04}"/>
          </ac:spMkLst>
        </pc:spChg>
        <pc:spChg chg="mod">
          <ac:chgData name="Kate Burkova" userId="e7204ec7-0698-4ad5-9fdc-a9e8d217feba" providerId="ADAL" clId="{243B9202-B90F-4ED7-A644-B83646FDBE35}" dt="2023-02-02T01:13:41.610" v="213" actId="20577"/>
          <ac:spMkLst>
            <pc:docMk/>
            <pc:sldMk cId="2209600313" sldId="270"/>
            <ac:spMk id="3" creationId="{C449D01B-4267-5950-AD27-206280D2E98E}"/>
          </ac:spMkLst>
        </pc:spChg>
        <pc:picChg chg="add mod">
          <ac:chgData name="Kate Burkova" userId="e7204ec7-0698-4ad5-9fdc-a9e8d217feba" providerId="ADAL" clId="{243B9202-B90F-4ED7-A644-B83646FDBE35}" dt="2023-02-02T01:13:43.732" v="214" actId="1076"/>
          <ac:picMkLst>
            <pc:docMk/>
            <pc:sldMk cId="2209600313" sldId="270"/>
            <ac:picMk id="5" creationId="{13B7291B-EBFE-7512-4578-418233E154A2}"/>
          </ac:picMkLst>
        </pc:picChg>
        <pc:picChg chg="add del mod">
          <ac:chgData name="Kate Burkova" userId="e7204ec7-0698-4ad5-9fdc-a9e8d217feba" providerId="ADAL" clId="{243B9202-B90F-4ED7-A644-B83646FDBE35}" dt="2023-02-02T23:45:25.261" v="892"/>
          <ac:picMkLst>
            <pc:docMk/>
            <pc:sldMk cId="2209600313" sldId="270"/>
            <ac:picMk id="7" creationId="{D98E8AD8-215F-A60A-8881-E4E03E4B81B5}"/>
          </ac:picMkLst>
        </pc:picChg>
        <pc:picChg chg="add del mod">
          <ac:chgData name="Kate Burkova" userId="e7204ec7-0698-4ad5-9fdc-a9e8d217feba" providerId="ADAL" clId="{243B9202-B90F-4ED7-A644-B83646FDBE35}" dt="2023-02-02T23:45:30.730" v="893"/>
          <ac:picMkLst>
            <pc:docMk/>
            <pc:sldMk cId="2209600313" sldId="270"/>
            <ac:picMk id="10" creationId="{C49C567C-EE1F-4954-E147-5F77408E953A}"/>
          </ac:picMkLst>
        </pc:picChg>
        <pc:picChg chg="add del mod">
          <ac:chgData name="Kate Burkova" userId="e7204ec7-0698-4ad5-9fdc-a9e8d217feba" providerId="ADAL" clId="{243B9202-B90F-4ED7-A644-B83646FDBE35}" dt="2023-02-02T23:46:38.511" v="896"/>
          <ac:picMkLst>
            <pc:docMk/>
            <pc:sldMk cId="2209600313" sldId="270"/>
            <ac:picMk id="13" creationId="{8D93752E-C087-92CF-6F9D-0E1220A15550}"/>
          </ac:picMkLst>
        </pc:picChg>
        <pc:picChg chg="add del mod">
          <ac:chgData name="Kate Burkova" userId="e7204ec7-0698-4ad5-9fdc-a9e8d217feba" providerId="ADAL" clId="{243B9202-B90F-4ED7-A644-B83646FDBE35}" dt="2023-02-02T23:46:40.572" v="898"/>
          <ac:picMkLst>
            <pc:docMk/>
            <pc:sldMk cId="2209600313" sldId="270"/>
            <ac:picMk id="14" creationId="{473B8915-E7BE-37F1-80BD-3985FDF9FB53}"/>
          </ac:picMkLst>
        </pc:picChg>
        <pc:picChg chg="add del mod ord">
          <ac:chgData name="Kate Burkova" userId="e7204ec7-0698-4ad5-9fdc-a9e8d217feba" providerId="ADAL" clId="{243B9202-B90F-4ED7-A644-B83646FDBE35}" dt="2023-02-02T23:47:08.087" v="899"/>
          <ac:picMkLst>
            <pc:docMk/>
            <pc:sldMk cId="2209600313" sldId="270"/>
            <ac:picMk id="17" creationId="{E47EC2D8-69B6-7CD5-005C-637D57ECB867}"/>
          </ac:picMkLst>
        </pc:picChg>
        <pc:picChg chg="add mod">
          <ac:chgData name="Kate Burkova" userId="e7204ec7-0698-4ad5-9fdc-a9e8d217feba" providerId="ADAL" clId="{243B9202-B90F-4ED7-A644-B83646FDBE35}" dt="2023-02-02T23:47:08.087" v="899"/>
          <ac:picMkLst>
            <pc:docMk/>
            <pc:sldMk cId="2209600313" sldId="270"/>
            <ac:picMk id="18" creationId="{9BF29694-B2F5-BDA1-4E53-AB07523035DF}"/>
          </ac:picMkLst>
        </pc:picChg>
      </pc:sldChg>
      <pc:sldChg chg="addSp modSp new mod">
        <pc:chgData name="Kate Burkova" userId="e7204ec7-0698-4ad5-9fdc-a9e8d217feba" providerId="ADAL" clId="{243B9202-B90F-4ED7-A644-B83646FDBE35}" dt="2023-02-02T23:47:54.115" v="900"/>
        <pc:sldMkLst>
          <pc:docMk/>
          <pc:sldMk cId="934259564" sldId="271"/>
        </pc:sldMkLst>
        <pc:spChg chg="mod">
          <ac:chgData name="Kate Burkova" userId="e7204ec7-0698-4ad5-9fdc-a9e8d217feba" providerId="ADAL" clId="{243B9202-B90F-4ED7-A644-B83646FDBE35}" dt="2023-02-02T01:13:51.163" v="226" actId="20577"/>
          <ac:spMkLst>
            <pc:docMk/>
            <pc:sldMk cId="934259564" sldId="271"/>
            <ac:spMk id="2" creationId="{6603C4A3-4617-980B-D1F3-DBB33E58E683}"/>
          </ac:spMkLst>
        </pc:spChg>
        <pc:spChg chg="mod">
          <ac:chgData name="Kate Burkova" userId="e7204ec7-0698-4ad5-9fdc-a9e8d217feba" providerId="ADAL" clId="{243B9202-B90F-4ED7-A644-B83646FDBE35}" dt="2023-02-02T01:16:08.740" v="361" actId="20577"/>
          <ac:spMkLst>
            <pc:docMk/>
            <pc:sldMk cId="934259564" sldId="271"/>
            <ac:spMk id="3" creationId="{E466BC45-FB59-31F1-656D-663BAF155128}"/>
          </ac:spMkLst>
        </pc:spChg>
        <pc:picChg chg="add mod">
          <ac:chgData name="Kate Burkova" userId="e7204ec7-0698-4ad5-9fdc-a9e8d217feba" providerId="ADAL" clId="{243B9202-B90F-4ED7-A644-B83646FDBE35}" dt="2023-02-02T01:14:56.312" v="228" actId="1076"/>
          <ac:picMkLst>
            <pc:docMk/>
            <pc:sldMk cId="934259564" sldId="271"/>
            <ac:picMk id="5" creationId="{B8952958-4258-7E77-587A-5ABB9E356985}"/>
          </ac:picMkLst>
        </pc:picChg>
        <pc:picChg chg="add mod">
          <ac:chgData name="Kate Burkova" userId="e7204ec7-0698-4ad5-9fdc-a9e8d217feba" providerId="ADAL" clId="{243B9202-B90F-4ED7-A644-B83646FDBE35}" dt="2023-02-02T23:47:54.115" v="900"/>
          <ac:picMkLst>
            <pc:docMk/>
            <pc:sldMk cId="934259564" sldId="271"/>
            <ac:picMk id="7" creationId="{3A01642C-C533-5977-6071-2FB0E25FB807}"/>
          </ac:picMkLst>
        </pc:picChg>
      </pc:sldChg>
      <pc:sldChg chg="addSp modSp new mod">
        <pc:chgData name="Kate Burkova" userId="e7204ec7-0698-4ad5-9fdc-a9e8d217feba" providerId="ADAL" clId="{243B9202-B90F-4ED7-A644-B83646FDBE35}" dt="2023-02-02T23:48:41.748" v="901"/>
        <pc:sldMkLst>
          <pc:docMk/>
          <pc:sldMk cId="2816353707" sldId="272"/>
        </pc:sldMkLst>
        <pc:spChg chg="mod">
          <ac:chgData name="Kate Burkova" userId="e7204ec7-0698-4ad5-9fdc-a9e8d217feba" providerId="ADAL" clId="{243B9202-B90F-4ED7-A644-B83646FDBE35}" dt="2023-02-02T01:16:19.570" v="375" actId="20577"/>
          <ac:spMkLst>
            <pc:docMk/>
            <pc:sldMk cId="2816353707" sldId="272"/>
            <ac:spMk id="2" creationId="{19814BA0-0F63-6E02-AE6D-532EEC2C77E1}"/>
          </ac:spMkLst>
        </pc:spChg>
        <pc:spChg chg="mod">
          <ac:chgData name="Kate Burkova" userId="e7204ec7-0698-4ad5-9fdc-a9e8d217feba" providerId="ADAL" clId="{243B9202-B90F-4ED7-A644-B83646FDBE35}" dt="2023-02-02T01:17:32.419" v="387" actId="20577"/>
          <ac:spMkLst>
            <pc:docMk/>
            <pc:sldMk cId="2816353707" sldId="272"/>
            <ac:spMk id="3" creationId="{FD9F0A22-08CC-D4BF-D7D0-2AC06D98B547}"/>
          </ac:spMkLst>
        </pc:spChg>
        <pc:picChg chg="add mod">
          <ac:chgData name="Kate Burkova" userId="e7204ec7-0698-4ad5-9fdc-a9e8d217feba" providerId="ADAL" clId="{243B9202-B90F-4ED7-A644-B83646FDBE35}" dt="2023-02-02T01:17:43.394" v="388" actId="1076"/>
          <ac:picMkLst>
            <pc:docMk/>
            <pc:sldMk cId="2816353707" sldId="272"/>
            <ac:picMk id="5" creationId="{C1D9E7E9-1220-DFA3-6445-37724234599D}"/>
          </ac:picMkLst>
        </pc:picChg>
        <pc:picChg chg="add mod">
          <ac:chgData name="Kate Burkova" userId="e7204ec7-0698-4ad5-9fdc-a9e8d217feba" providerId="ADAL" clId="{243B9202-B90F-4ED7-A644-B83646FDBE35}" dt="2023-02-02T23:48:41.748" v="901"/>
          <ac:picMkLst>
            <pc:docMk/>
            <pc:sldMk cId="2816353707" sldId="272"/>
            <ac:picMk id="7" creationId="{72439E03-59D3-447C-8225-0FABEC6AAD4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redhat.com/en/topics/devops/what-is-agile-methodolog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solidFill>
                  <a:srgbClr val="293B3F"/>
                </a:solidFill>
                <a:effectLst/>
                <a:latin typeface="Open Sans" panose="020B0606030504020204" pitchFamily="34" charset="0"/>
                <a:ea typeface="Calibri" panose="020F0502020204030204" pitchFamily="34" charset="0"/>
                <a:cs typeface="Times New Roman" panose="02020603050405020304" pitchFamily="18" charset="0"/>
              </a:rPr>
              <a:t>“Defense in depth” is a common security practice that involves layering security controls to protect an organization’s assets. Independent layers of security controls are used so that if one control fails, the anomalous activity does not go unchecked. In short, defense in depth is about eliminating blind spots and holes in your defensive security strategy.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293B3F"/>
                </a:solidFill>
                <a:effectLst/>
                <a:latin typeface="Open Sans" panose="020B0606030504020204" pitchFamily="34" charset="0"/>
                <a:ea typeface="Calibri" panose="020F0502020204030204" pitchFamily="34" charset="0"/>
                <a:cs typeface="Times New Roman" panose="02020603050405020304" pitchFamily="18" charset="0"/>
              </a:rPr>
              <a:t>Here we can see the defense in depth illustration of all of the layers. Physical security, cloud, perimeter, network, host, endpoint, app security layers to protect critical assets systems and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151515"/>
                </a:solidFill>
                <a:effectLst/>
                <a:latin typeface="RedHatText"/>
              </a:rPr>
              <a:t>New automation technologies have helped organizations adopt more </a:t>
            </a:r>
            <a:r>
              <a:rPr lang="en-US" b="0" i="0" u="none" strike="noStrike" dirty="0">
                <a:solidFill>
                  <a:srgbClr val="0066CC"/>
                </a:solidFill>
                <a:effectLst/>
                <a:latin typeface="RedHatText"/>
                <a:hlinkClick r:id="rId3"/>
              </a:rPr>
              <a:t>agile development practices</a:t>
            </a:r>
            <a:r>
              <a:rPr lang="en-US" b="0" i="0" dirty="0">
                <a:solidFill>
                  <a:srgbClr val="151515"/>
                </a:solidFill>
                <a:effectLst/>
                <a:latin typeface="RedHatText"/>
              </a:rPr>
              <a:t>, and they have also played a part in advancing new security measures.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Kateryna Burkova</a:t>
            </a:r>
          </a:p>
          <a:p>
            <a:pPr marL="0" lvl="0" indent="0" algn="l" rtl="0">
              <a:lnSpc>
                <a:spcPct val="70000"/>
              </a:lnSpc>
              <a:spcBef>
                <a:spcPts val="1000"/>
              </a:spcBef>
              <a:spcAft>
                <a:spcPts val="0"/>
              </a:spcAft>
              <a:buClr>
                <a:schemeClr val="lt1"/>
              </a:buClr>
              <a:buSzPts val="1850"/>
              <a:buNone/>
            </a:pPr>
            <a:endParaRPr lang="en-US" sz="1850" i="1" dirty="0"/>
          </a:p>
          <a:p>
            <a:pPr marL="0" lvl="0" indent="0" algn="l" rtl="0">
              <a:lnSpc>
                <a:spcPct val="70000"/>
              </a:lnSpc>
              <a:spcBef>
                <a:spcPts val="1000"/>
              </a:spcBef>
              <a:spcAft>
                <a:spcPts val="0"/>
              </a:spcAft>
              <a:buClr>
                <a:schemeClr val="lt1"/>
              </a:buClr>
              <a:buSzPts val="1850"/>
              <a:buNone/>
            </a:pPr>
            <a:r>
              <a:rPr lang="en-US" sz="1850" i="1" dirty="0"/>
              <a:t>Security Policy Guide explained</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8" name="Audio 17">
            <a:hlinkClick r:id="" action="ppaction://media"/>
            <a:extLst>
              <a:ext uri="{FF2B5EF4-FFF2-40B4-BE49-F238E27FC236}">
                <a16:creationId xmlns:a16="http://schemas.microsoft.com/office/drawing/2014/main" id="{75AFC684-F658-FC09-9922-8FBF0C09D10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086"/>
    </mc:Choice>
    <mc:Fallback>
      <p:transition spd="slow" advTm="13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C4A3-4617-980B-D1F3-DBB33E58E683}"/>
              </a:ext>
            </a:extLst>
          </p:cNvPr>
          <p:cNvSpPr>
            <a:spLocks noGrp="1"/>
          </p:cNvSpPr>
          <p:nvPr>
            <p:ph type="title"/>
          </p:nvPr>
        </p:nvSpPr>
        <p:spPr/>
        <p:txBody>
          <a:bodyPr/>
          <a:lstStyle/>
          <a:p>
            <a:r>
              <a:rPr lang="en-US" dirty="0"/>
              <a:t>Unit test 3</a:t>
            </a:r>
          </a:p>
        </p:txBody>
      </p:sp>
      <p:sp>
        <p:nvSpPr>
          <p:cNvPr id="3" name="Text Placeholder 2">
            <a:extLst>
              <a:ext uri="{FF2B5EF4-FFF2-40B4-BE49-F238E27FC236}">
                <a16:creationId xmlns:a16="http://schemas.microsoft.com/office/drawing/2014/main" id="{E466BC45-FB59-31F1-656D-663BAF155128}"/>
              </a:ext>
            </a:extLst>
          </p:cNvPr>
          <p:cNvSpPr>
            <a:spLocks noGrp="1"/>
          </p:cNvSpPr>
          <p:nvPr>
            <p:ph type="body" idx="1"/>
          </p:nvPr>
        </p:nvSpPr>
        <p:spPr/>
        <p:txBody>
          <a:bodyPr/>
          <a:lstStyle/>
          <a:p>
            <a:r>
              <a:rPr lang="en-US" dirty="0"/>
              <a:t>int </a:t>
            </a:r>
            <a:r>
              <a:rPr lang="en-US" dirty="0" err="1"/>
              <a:t>previousSize</a:t>
            </a:r>
            <a:r>
              <a:rPr lang="en-US" dirty="0"/>
              <a:t> = collection-&gt;size();  collection-&gt;resize(1);</a:t>
            </a:r>
          </a:p>
          <a:p>
            <a:r>
              <a:rPr lang="en-US" dirty="0"/>
              <a:t>This code will initialize and declare previous values to collection size. It will resize containers to hold elements.</a:t>
            </a:r>
          </a:p>
        </p:txBody>
      </p:sp>
      <p:pic>
        <p:nvPicPr>
          <p:cNvPr id="5" name="Picture 4">
            <a:extLst>
              <a:ext uri="{FF2B5EF4-FFF2-40B4-BE49-F238E27FC236}">
                <a16:creationId xmlns:a16="http://schemas.microsoft.com/office/drawing/2014/main" id="{B8952958-4258-7E77-587A-5ABB9E356985}"/>
              </a:ext>
            </a:extLst>
          </p:cNvPr>
          <p:cNvPicPr>
            <a:picLocks noChangeAspect="1"/>
          </p:cNvPicPr>
          <p:nvPr/>
        </p:nvPicPr>
        <p:blipFill>
          <a:blip r:embed="rId4"/>
          <a:stretch>
            <a:fillRect/>
          </a:stretch>
        </p:blipFill>
        <p:spPr>
          <a:xfrm>
            <a:off x="3461994" y="4629053"/>
            <a:ext cx="4925112" cy="1390844"/>
          </a:xfrm>
          <a:prstGeom prst="rect">
            <a:avLst/>
          </a:prstGeom>
        </p:spPr>
      </p:pic>
      <p:pic>
        <p:nvPicPr>
          <p:cNvPr id="7" name="Audio 6">
            <a:hlinkClick r:id="" action="ppaction://media"/>
            <a:extLst>
              <a:ext uri="{FF2B5EF4-FFF2-40B4-BE49-F238E27FC236}">
                <a16:creationId xmlns:a16="http://schemas.microsoft.com/office/drawing/2014/main" id="{3A01642C-C533-5977-6071-2FB0E25FB8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34259564"/>
      </p:ext>
    </p:extLst>
  </p:cSld>
  <p:clrMapOvr>
    <a:masterClrMapping/>
  </p:clrMapOvr>
  <mc:AlternateContent xmlns:mc="http://schemas.openxmlformats.org/markup-compatibility/2006">
    <mc:Choice xmlns:p14="http://schemas.microsoft.com/office/powerpoint/2010/main" Requires="p14">
      <p:transition spd="slow" p14:dur="2000" advTm="27800"/>
    </mc:Choice>
    <mc:Fallback>
      <p:transition spd="slow" advTm="27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4BA0-0F63-6E02-AE6D-532EEC2C77E1}"/>
              </a:ext>
            </a:extLst>
          </p:cNvPr>
          <p:cNvSpPr>
            <a:spLocks noGrp="1"/>
          </p:cNvSpPr>
          <p:nvPr>
            <p:ph type="title"/>
          </p:nvPr>
        </p:nvSpPr>
        <p:spPr/>
        <p:txBody>
          <a:bodyPr/>
          <a:lstStyle/>
          <a:p>
            <a:r>
              <a:rPr lang="en-US" dirty="0"/>
              <a:t>Unit Test 4</a:t>
            </a:r>
          </a:p>
        </p:txBody>
      </p:sp>
      <p:sp>
        <p:nvSpPr>
          <p:cNvPr id="3" name="Text Placeholder 2">
            <a:extLst>
              <a:ext uri="{FF2B5EF4-FFF2-40B4-BE49-F238E27FC236}">
                <a16:creationId xmlns:a16="http://schemas.microsoft.com/office/drawing/2014/main" id="{FD9F0A22-08CC-D4BF-D7D0-2AC06D98B547}"/>
              </a:ext>
            </a:extLst>
          </p:cNvPr>
          <p:cNvSpPr>
            <a:spLocks noGrp="1"/>
          </p:cNvSpPr>
          <p:nvPr>
            <p:ph type="body" idx="1"/>
          </p:nvPr>
        </p:nvSpPr>
        <p:spPr/>
        <p:txBody>
          <a:bodyPr/>
          <a:lstStyle/>
          <a:p>
            <a:r>
              <a:rPr lang="en-US" dirty="0"/>
              <a:t>test to verify clear erases the collection. Test to verify erase(</a:t>
            </a:r>
            <a:r>
              <a:rPr lang="en-US" dirty="0" err="1"/>
              <a:t>begin,end</a:t>
            </a:r>
            <a:r>
              <a:rPr lang="en-US" dirty="0"/>
              <a:t>) erases the collection.</a:t>
            </a:r>
          </a:p>
        </p:txBody>
      </p:sp>
      <p:pic>
        <p:nvPicPr>
          <p:cNvPr id="5" name="Picture 4">
            <a:extLst>
              <a:ext uri="{FF2B5EF4-FFF2-40B4-BE49-F238E27FC236}">
                <a16:creationId xmlns:a16="http://schemas.microsoft.com/office/drawing/2014/main" id="{C1D9E7E9-1220-DFA3-6445-37724234599D}"/>
              </a:ext>
            </a:extLst>
          </p:cNvPr>
          <p:cNvPicPr>
            <a:picLocks noChangeAspect="1"/>
          </p:cNvPicPr>
          <p:nvPr/>
        </p:nvPicPr>
        <p:blipFill>
          <a:blip r:embed="rId4"/>
          <a:stretch>
            <a:fillRect/>
          </a:stretch>
        </p:blipFill>
        <p:spPr>
          <a:xfrm>
            <a:off x="3314312" y="3626325"/>
            <a:ext cx="5563376" cy="2343477"/>
          </a:xfrm>
          <a:prstGeom prst="rect">
            <a:avLst/>
          </a:prstGeom>
        </p:spPr>
      </p:pic>
      <p:pic>
        <p:nvPicPr>
          <p:cNvPr id="7" name="Audio 6">
            <a:hlinkClick r:id="" action="ppaction://media"/>
            <a:extLst>
              <a:ext uri="{FF2B5EF4-FFF2-40B4-BE49-F238E27FC236}">
                <a16:creationId xmlns:a16="http://schemas.microsoft.com/office/drawing/2014/main" id="{72439E03-59D3-447C-8225-0FABEC6AAD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6353707"/>
      </p:ext>
    </p:extLst>
  </p:cSld>
  <p:clrMapOvr>
    <a:masterClrMapping/>
  </p:clrMapOvr>
  <mc:AlternateContent xmlns:mc="http://schemas.openxmlformats.org/markup-compatibility/2006">
    <mc:Choice xmlns:p14="http://schemas.microsoft.com/office/powerpoint/2010/main" Requires="p14">
      <p:transition spd="slow" p14:dur="2000" advTm="24301"/>
    </mc:Choice>
    <mc:Fallback>
      <p:transition spd="slow" advTm="24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CDD04F7-60C2-482D-824E-8E0D9E06867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369"/>
    </mc:Choice>
    <mc:Fallback>
      <p:transition spd="slow" advTm="14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800" dirty="0"/>
              <a:t>A </a:t>
            </a:r>
            <a:r>
              <a:rPr lang="en-US" sz="2800" dirty="0" err="1"/>
              <a:t>DevSecOps</a:t>
            </a:r>
            <a:r>
              <a:rPr lang="en-US" sz="2800" dirty="0"/>
              <a:t> pipeline, which is a CI\CD pipeline with integrated security practices and tooling, adds practices and functions like scanning, threat intelligence, policy enforcement, static analysis, and compliance validation to the software development lifecycle (SDLC). Instead of tacking security on to the end of projects with point-in-time audits and penetration tests after code is deployed, </a:t>
            </a:r>
            <a:r>
              <a:rPr lang="en-US" sz="2800" dirty="0" err="1"/>
              <a:t>DevSecOps</a:t>
            </a:r>
            <a:r>
              <a:rPr lang="en-US" sz="2800" dirty="0"/>
              <a:t> bakes security in at every step of the process. This includes building, testing, and deploying software where security was often an afterthought.</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235F7499-31AB-931E-244F-7415B7CE41D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796"/>
    </mc:Choice>
    <mc:Fallback>
      <p:transition spd="slow" advTm="47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It was reported that it costs 6 times more to fix a bug found during implementation than to fix one identified during design</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dirty="0"/>
              <a:t>The price to fix bugs during the testing phase can become 15 times more </a:t>
            </a:r>
            <a:r>
              <a:rPr lang="en-US" sz="2000" dirty="0" err="1"/>
              <a:t>thab</a:t>
            </a:r>
            <a:r>
              <a:rPr lang="en-US" sz="2000" dirty="0"/>
              <a:t> the cost of fixing those during design</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dirty="0"/>
              <a:t>Even though coding security best practices and secure coding standards are not overly complex, it can nevertheless be a challenge knowing when and how to use the right coding security best practice or coding standard. </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74C0A6E-EFB3-1556-FFAD-0B69474669B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922"/>
    </mc:Choice>
    <mc:Fallback>
      <p:transition spd="slow" advTm="41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200150" lvl="2" indent="-285750">
              <a:spcBef>
                <a:spcPts val="0"/>
              </a:spcBef>
            </a:pPr>
            <a:r>
              <a:rPr lang="en-US" dirty="0"/>
              <a:t>Security Layers and use of Defense in Depth.</a:t>
            </a:r>
          </a:p>
          <a:p>
            <a:pPr marL="1200150" lvl="2" indent="-285750">
              <a:spcBef>
                <a:spcPts val="0"/>
              </a:spcBef>
            </a:pPr>
            <a:endParaRPr lang="en-US" dirty="0"/>
          </a:p>
          <a:p>
            <a:pPr marL="1200150" lvl="2" indent="-285750">
              <a:spcBef>
                <a:spcPts val="0"/>
              </a:spcBef>
            </a:pPr>
            <a:r>
              <a:rPr lang="en-US" dirty="0"/>
              <a:t>Having a data back up every other week should provide more security for occurring data loss. </a:t>
            </a:r>
          </a:p>
          <a:p>
            <a:pPr marL="1200150" lvl="2" indent="-285750">
              <a:spcBef>
                <a:spcPts val="0"/>
              </a:spcBef>
            </a:pPr>
            <a:endParaRPr lang="en-US" dirty="0"/>
          </a:p>
          <a:p>
            <a:pPr marL="1200150" lvl="2" indent="-285750">
              <a:spcBef>
                <a:spcPts val="0"/>
              </a:spcBef>
            </a:pPr>
            <a:r>
              <a:rPr lang="en-US" dirty="0"/>
              <a:t>If something will happen to a physical device with all of the information and it won’t be accessible anymore, we should be able to access the backups. </a:t>
            </a:r>
          </a:p>
          <a:p>
            <a:pPr marL="1200150" lvl="2" indent="-285750">
              <a:spcBef>
                <a:spcPts val="0"/>
              </a:spcBef>
            </a:pPr>
            <a:endParaRPr lang="en-US" dirty="0"/>
          </a:p>
          <a:p>
            <a:pPr marL="1200150" lvl="2" indent="-285750">
              <a:spcBef>
                <a:spcPts val="0"/>
              </a:spcBef>
            </a:pPr>
            <a:r>
              <a:rPr lang="en-US" dirty="0"/>
              <a:t>There must be access management for every company. </a:t>
            </a:r>
          </a:p>
          <a:p>
            <a:pPr marL="1200150" lvl="2" indent="-285750">
              <a:spcBef>
                <a:spcPts val="0"/>
              </a:spcBef>
            </a:pPr>
            <a:endParaRPr lang="en-US" dirty="0"/>
          </a:p>
          <a:p>
            <a:pPr marL="1200150" lvl="2" indent="-285750">
              <a:spcBef>
                <a:spcPts val="0"/>
              </a:spcBef>
            </a:pPr>
            <a:r>
              <a:rPr lang="en-US" dirty="0"/>
              <a:t>The reasons for that is giving admin permissions only for the installation of necessary for work applications or none. Some companies d not allow admin permissions for the employees, and they require permission from management or IT department to install software. </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BBAB04E-7336-C74F-3B4B-564DBC00C7F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118"/>
    </mc:Choice>
    <mc:Fallback>
      <p:transition spd="slow" advTm="51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Cybersecurity threats are only going to continue to increase, so it’s essential that you enforce coding security best practices, like using secure coding standards. Learn more about coding security best practices and secure coding standards to help ensure that your software development is secure.</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47EA236-5E48-7056-1FDF-8B9410DD6A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817"/>
    </mc:Choice>
    <mc:Fallback>
      <p:transition spd="slow" advTm="22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r>
              <a:rPr lang="en-US" dirty="0" err="1">
                <a:effectLst/>
              </a:rPr>
              <a:t>Michali</a:t>
            </a:r>
            <a:r>
              <a:rPr lang="en-US" dirty="0">
                <a:effectLst/>
              </a:rPr>
              <a:t>. (2022, September 15). </a:t>
            </a:r>
            <a:r>
              <a:rPr lang="en-US" i="1" dirty="0">
                <a:effectLst/>
              </a:rPr>
              <a:t>What is a </a:t>
            </a:r>
            <a:r>
              <a:rPr lang="en-US" i="1" dirty="0" err="1">
                <a:effectLst/>
              </a:rPr>
              <a:t>DevSecOps</a:t>
            </a:r>
            <a:r>
              <a:rPr lang="en-US" i="1" dirty="0">
                <a:effectLst/>
              </a:rPr>
              <a:t> pipeline?</a:t>
            </a:r>
            <a:r>
              <a:rPr lang="en-US" dirty="0">
                <a:effectLst/>
              </a:rPr>
              <a:t> Check Point Software. Retrieved February 2, 2023, from https://www.checkpoint.com/cyber-hub/cloud-security/devsecops/what-is-a-devsecops-pipeline/#:~:text=A%20DevSecOps%20pipeline%2C%20which%20is,software%20development%20lifecycle%20(SDLC). </a:t>
            </a:r>
          </a:p>
          <a:p>
            <a:r>
              <a:rPr lang="en-US" i="1" dirty="0">
                <a:effectLst/>
              </a:rPr>
              <a:t>Guide to coding security and secure coding standards</a:t>
            </a:r>
            <a:r>
              <a:rPr lang="en-US" dirty="0">
                <a:effectLst/>
              </a:rPr>
              <a:t>. Perforce. (n.d.). Retrieved February 2, 2023, from https://www.perforce.com/p/kw/secure-coding-standards-guide?utm_leadsource=cpc-googleadwords&amp;utm_source=googleadwords&amp;utm_medium=cpc&amp;utm_campaign=KlocworkNA&amp;utm_adgroup=Secure-Coding-Standards&amp;gclid=EAIaIQobChMIlOzV-_z3_AIVT1JyCh3IxgdaEAAYAiAAEgJ2lfD_BwE </a:t>
            </a:r>
          </a:p>
          <a:p>
            <a:endParaRPr lang="en-US" dirty="0">
              <a:effectLst/>
            </a:endParaRPr>
          </a:p>
          <a:p>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241C1F5-A14E-536C-A094-D8A3237D29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05"/>
    </mc:Choice>
    <mc:Fallback>
      <p:transition spd="slow" advTm="6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669002"/>
            <a:ext cx="10820400" cy="4549683"/>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Implement core security principles, coding standards, AAA standards, data encryption standards mitigate or half threats across multiple attack surfaces. Ensure the safety of our customers and integrity of the data. </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D7D13BB9-B8A7-379A-8B36-F69C41D7119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317"/>
    </mc:Choice>
    <mc:Fallback>
      <p:transition spd="slow" advTm="4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10 CPP standards,</a:t>
            </a:r>
          </a:p>
          <a:p>
            <a:pPr marL="228600" lvl="0" indent="0" algn="l" rtl="0">
              <a:lnSpc>
                <a:spcPct val="107916"/>
              </a:lnSpc>
              <a:spcBef>
                <a:spcPts val="0"/>
              </a:spcBef>
              <a:spcAft>
                <a:spcPts val="0"/>
              </a:spcAft>
              <a:buSzPts val="1800"/>
              <a:buNone/>
            </a:pPr>
            <a:r>
              <a:rPr lang="en-US" sz="2000" dirty="0">
                <a:solidFill>
                  <a:srgbClr val="FFFFFF"/>
                </a:solidFill>
              </a:rPr>
              <a:t>Organized by severity and priority</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540378055"/>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Memory Protection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P18 High</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Throw and Catch Exceptions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P4 Low</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1C1C20F-A5F1-6721-AED1-E004F32B47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925"/>
    </mc:Choice>
    <mc:Fallback>
      <p:transition spd="slow" advTm="28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lvl="0" indent="-457200" algn="l" rtl="0">
              <a:lnSpc>
                <a:spcPct val="90000"/>
              </a:lnSpc>
              <a:spcBef>
                <a:spcPts val="0"/>
              </a:spcBef>
              <a:spcAft>
                <a:spcPts val="0"/>
              </a:spcAft>
              <a:buClr>
                <a:schemeClr val="lt1"/>
              </a:buClr>
              <a:buSzPts val="2200"/>
              <a:buAutoNum type="arabicPeriod"/>
            </a:pPr>
            <a:r>
              <a:rPr lang="en-US" dirty="0"/>
              <a:t>Validate input. Validate input from all untrusted data sources. </a:t>
            </a:r>
          </a:p>
          <a:p>
            <a:pPr lvl="0" indent="-457200" algn="l" rtl="0">
              <a:lnSpc>
                <a:spcPct val="90000"/>
              </a:lnSpc>
              <a:spcBef>
                <a:spcPts val="0"/>
              </a:spcBef>
              <a:spcAft>
                <a:spcPts val="0"/>
              </a:spcAft>
              <a:buClr>
                <a:schemeClr val="lt1"/>
              </a:buClr>
              <a:buSzPts val="2200"/>
              <a:buAutoNum type="arabicPeriod"/>
            </a:pPr>
            <a:r>
              <a:rPr lang="en-US" dirty="0"/>
              <a:t>Heed compiler warnings. Compile code using the highest warning level available for your compiler and eliminate warnings by modifying the code</a:t>
            </a:r>
          </a:p>
          <a:p>
            <a:pPr lvl="0" indent="-457200" algn="l" rtl="0">
              <a:lnSpc>
                <a:spcPct val="90000"/>
              </a:lnSpc>
              <a:spcBef>
                <a:spcPts val="0"/>
              </a:spcBef>
              <a:spcAft>
                <a:spcPts val="0"/>
              </a:spcAft>
              <a:buClr>
                <a:schemeClr val="lt1"/>
              </a:buClr>
              <a:buSzPts val="2200"/>
              <a:buAutoNum type="arabicPeriod"/>
            </a:pPr>
            <a:r>
              <a:rPr lang="en-US" dirty="0"/>
              <a:t>Architect and design for security policies. Create a software architecture and design your software to implement and enforce security policies. </a:t>
            </a:r>
          </a:p>
          <a:p>
            <a:pPr lvl="0" indent="-457200" algn="l" rtl="0">
              <a:lnSpc>
                <a:spcPct val="90000"/>
              </a:lnSpc>
              <a:spcBef>
                <a:spcPts val="0"/>
              </a:spcBef>
              <a:spcAft>
                <a:spcPts val="0"/>
              </a:spcAft>
              <a:buClr>
                <a:schemeClr val="lt1"/>
              </a:buClr>
              <a:buSzPts val="2200"/>
              <a:buAutoNum type="arabicPeriod"/>
            </a:pPr>
            <a:r>
              <a:rPr lang="en-US" dirty="0"/>
              <a:t>Keep it simple. Keep the design as simple and small as possible</a:t>
            </a:r>
          </a:p>
          <a:p>
            <a:pPr lvl="0" indent="-457200" algn="l" rtl="0">
              <a:lnSpc>
                <a:spcPct val="90000"/>
              </a:lnSpc>
              <a:spcBef>
                <a:spcPts val="0"/>
              </a:spcBef>
              <a:spcAft>
                <a:spcPts val="0"/>
              </a:spcAft>
              <a:buClr>
                <a:schemeClr val="lt1"/>
              </a:buClr>
              <a:buSzPts val="2200"/>
              <a:buAutoNum type="arabicPeriod"/>
            </a:pPr>
            <a:r>
              <a:rPr lang="en-US" dirty="0"/>
              <a:t>Default deny. Base access decisions on permission rather than exclusion. </a:t>
            </a:r>
          </a:p>
          <a:p>
            <a:pPr lvl="0" indent="-457200" algn="l" rtl="0">
              <a:lnSpc>
                <a:spcPct val="90000"/>
              </a:lnSpc>
              <a:spcBef>
                <a:spcPts val="0"/>
              </a:spcBef>
              <a:spcAft>
                <a:spcPts val="0"/>
              </a:spcAft>
              <a:buClr>
                <a:schemeClr val="lt1"/>
              </a:buClr>
              <a:buSzPts val="2200"/>
              <a:buAutoNum type="arabicPeriod"/>
            </a:pPr>
            <a:r>
              <a:rPr lang="en-US" dirty="0"/>
              <a:t>Adhere to the principle of least privilege. Every process should execute with the </a:t>
            </a:r>
            <a:r>
              <a:rPr lang="en-US" dirty="0" err="1"/>
              <a:t>the</a:t>
            </a:r>
            <a:r>
              <a:rPr lang="en-US" dirty="0"/>
              <a:t> least set of privileges necessary to complete the job. </a:t>
            </a:r>
          </a:p>
          <a:p>
            <a:pPr lvl="0" indent="-457200" algn="l" rtl="0">
              <a:lnSpc>
                <a:spcPct val="90000"/>
              </a:lnSpc>
              <a:spcBef>
                <a:spcPts val="0"/>
              </a:spcBef>
              <a:spcAft>
                <a:spcPts val="0"/>
              </a:spcAft>
              <a:buClr>
                <a:schemeClr val="lt1"/>
              </a:buClr>
              <a:buSzPts val="2200"/>
              <a:buAutoNum type="arabicPeriod"/>
            </a:pPr>
            <a:r>
              <a:rPr lang="en-US" dirty="0"/>
              <a:t>Sanitize data sent to other systems. Sanitize all data passed to complex subsystems.</a:t>
            </a:r>
          </a:p>
          <a:p>
            <a:pPr lvl="0" indent="-457200" algn="l" rtl="0">
              <a:lnSpc>
                <a:spcPct val="90000"/>
              </a:lnSpc>
              <a:spcBef>
                <a:spcPts val="0"/>
              </a:spcBef>
              <a:spcAft>
                <a:spcPts val="0"/>
              </a:spcAft>
              <a:buClr>
                <a:schemeClr val="lt1"/>
              </a:buClr>
              <a:buSzPts val="2200"/>
              <a:buAutoNum type="arabicPeriod"/>
            </a:pPr>
            <a:r>
              <a:rPr lang="en-US" dirty="0"/>
              <a:t>Practice defense in depth.</a:t>
            </a:r>
          </a:p>
          <a:p>
            <a:pPr lvl="0" indent="-457200" algn="l" rtl="0">
              <a:lnSpc>
                <a:spcPct val="90000"/>
              </a:lnSpc>
              <a:spcBef>
                <a:spcPts val="0"/>
              </a:spcBef>
              <a:spcAft>
                <a:spcPts val="0"/>
              </a:spcAft>
              <a:buClr>
                <a:schemeClr val="lt1"/>
              </a:buClr>
              <a:buSzPts val="2200"/>
              <a:buAutoNum type="arabicPeriod"/>
            </a:pPr>
            <a:r>
              <a:rPr lang="en-US" dirty="0"/>
              <a:t>Use effective quality assurance techniques. Good quality assurance techniques can be effective in identifying and eliminating vulnerabilities. </a:t>
            </a:r>
          </a:p>
          <a:p>
            <a:pPr lvl="0" indent="-457200" algn="l" rtl="0">
              <a:lnSpc>
                <a:spcPct val="90000"/>
              </a:lnSpc>
              <a:spcBef>
                <a:spcPts val="0"/>
              </a:spcBef>
              <a:spcAft>
                <a:spcPts val="0"/>
              </a:spcAft>
              <a:buClr>
                <a:schemeClr val="lt1"/>
              </a:buClr>
              <a:buSzPts val="2200"/>
              <a:buAutoNum type="arabicPeriod"/>
            </a:pPr>
            <a:r>
              <a:rPr lang="en-US" dirty="0"/>
              <a:t>Adopt a secure coding standard. Develop and/or apply a secure coding standard for your target development language and platform.</a:t>
            </a:r>
          </a:p>
          <a:p>
            <a:pPr lvl="0" indent="-457200" algn="l" rtl="0">
              <a:lnSpc>
                <a:spcPct val="90000"/>
              </a:lnSpc>
              <a:spcBef>
                <a:spcPts val="0"/>
              </a:spcBef>
              <a:spcAft>
                <a:spcPts val="0"/>
              </a:spcAft>
              <a:buClr>
                <a:schemeClr val="lt1"/>
              </a:buClr>
              <a:buSzPts val="2200"/>
              <a:buAutoNum type="arabicPeriod"/>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4CF634C-1EB4-8175-B547-73956FA52D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035"/>
    </mc:Choice>
    <mc:Fallback>
      <p:transition spd="slow" advTm="89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AutoNum type="arabicPeriod"/>
            </a:pPr>
            <a:r>
              <a:rPr lang="en-US" dirty="0"/>
              <a:t>Data Value Priority 9</a:t>
            </a:r>
          </a:p>
          <a:p>
            <a:pPr lvl="0" indent="-457200" algn="l" rtl="0">
              <a:lnSpc>
                <a:spcPct val="90000"/>
              </a:lnSpc>
              <a:spcBef>
                <a:spcPts val="0"/>
              </a:spcBef>
              <a:spcAft>
                <a:spcPts val="0"/>
              </a:spcAft>
              <a:buClr>
                <a:schemeClr val="lt1"/>
              </a:buClr>
              <a:buSzPts val="2000"/>
              <a:buAutoNum type="arabicPeriod"/>
            </a:pPr>
            <a:r>
              <a:rPr lang="en-US" dirty="0"/>
              <a:t>Data Type Priority 9</a:t>
            </a:r>
          </a:p>
          <a:p>
            <a:pPr lvl="0" indent="-457200" algn="l" rtl="0">
              <a:lnSpc>
                <a:spcPct val="90000"/>
              </a:lnSpc>
              <a:spcBef>
                <a:spcPts val="0"/>
              </a:spcBef>
              <a:spcAft>
                <a:spcPts val="0"/>
              </a:spcAft>
              <a:buClr>
                <a:schemeClr val="lt1"/>
              </a:buClr>
              <a:buSzPts val="2000"/>
              <a:buAutoNum type="arabicPeriod"/>
            </a:pPr>
            <a:r>
              <a:rPr lang="en-US" dirty="0"/>
              <a:t>String Correctness 18</a:t>
            </a:r>
          </a:p>
          <a:p>
            <a:pPr lvl="0" indent="-457200" algn="l" rtl="0">
              <a:lnSpc>
                <a:spcPct val="90000"/>
              </a:lnSpc>
              <a:spcBef>
                <a:spcPts val="0"/>
              </a:spcBef>
              <a:spcAft>
                <a:spcPts val="0"/>
              </a:spcAft>
              <a:buClr>
                <a:schemeClr val="lt1"/>
              </a:buClr>
              <a:buSzPts val="2000"/>
              <a:buAutoNum type="arabicPeriod"/>
            </a:pPr>
            <a:r>
              <a:rPr lang="en-US" dirty="0"/>
              <a:t>SQL Injection Prevention Priority 18</a:t>
            </a:r>
          </a:p>
          <a:p>
            <a:pPr lvl="0" indent="-457200" algn="l" rtl="0">
              <a:lnSpc>
                <a:spcPct val="90000"/>
              </a:lnSpc>
              <a:spcBef>
                <a:spcPts val="0"/>
              </a:spcBef>
              <a:spcAft>
                <a:spcPts val="0"/>
              </a:spcAft>
              <a:buClr>
                <a:schemeClr val="lt1"/>
              </a:buClr>
              <a:buSzPts val="2000"/>
              <a:buAutoNum type="arabicPeriod"/>
            </a:pPr>
            <a:r>
              <a:rPr lang="en-US" dirty="0"/>
              <a:t>Memory Protection Priority 18</a:t>
            </a:r>
          </a:p>
          <a:p>
            <a:pPr lvl="0" indent="-457200" algn="l" rtl="0">
              <a:lnSpc>
                <a:spcPct val="90000"/>
              </a:lnSpc>
              <a:spcBef>
                <a:spcPts val="0"/>
              </a:spcBef>
              <a:spcAft>
                <a:spcPts val="0"/>
              </a:spcAft>
              <a:buClr>
                <a:schemeClr val="lt1"/>
              </a:buClr>
              <a:buSzPts val="2000"/>
              <a:buAutoNum type="arabicPeriod"/>
            </a:pPr>
            <a:r>
              <a:rPr lang="en-US" dirty="0"/>
              <a:t>Assertions Priority </a:t>
            </a:r>
            <a:r>
              <a:rPr lang="en-US" dirty="0" err="1"/>
              <a:t>Priority</a:t>
            </a:r>
            <a:r>
              <a:rPr lang="en-US" dirty="0"/>
              <a:t> 1</a:t>
            </a:r>
          </a:p>
          <a:p>
            <a:pPr lvl="0" indent="-457200" algn="l" rtl="0">
              <a:lnSpc>
                <a:spcPct val="90000"/>
              </a:lnSpc>
              <a:spcBef>
                <a:spcPts val="0"/>
              </a:spcBef>
              <a:spcAft>
                <a:spcPts val="0"/>
              </a:spcAft>
              <a:buClr>
                <a:schemeClr val="lt1"/>
              </a:buClr>
              <a:buSzPts val="2000"/>
              <a:buAutoNum type="arabicPeriod"/>
            </a:pPr>
            <a:r>
              <a:rPr lang="en-US" dirty="0"/>
              <a:t>Exceptions Priority </a:t>
            </a:r>
            <a:r>
              <a:rPr lang="en-US" dirty="0" err="1"/>
              <a:t>Priority</a:t>
            </a:r>
            <a:r>
              <a:rPr lang="en-US" dirty="0"/>
              <a:t> 4</a:t>
            </a:r>
          </a:p>
          <a:p>
            <a:pPr lvl="0" indent="-457200" algn="l" rtl="0">
              <a:lnSpc>
                <a:spcPct val="90000"/>
              </a:lnSpc>
              <a:spcBef>
                <a:spcPts val="0"/>
              </a:spcBef>
              <a:spcAft>
                <a:spcPts val="0"/>
              </a:spcAft>
              <a:buClr>
                <a:schemeClr val="lt1"/>
              </a:buClr>
              <a:buSzPts val="2000"/>
              <a:buAutoNum type="arabicPeriod"/>
            </a:pPr>
            <a:r>
              <a:rPr lang="en-US" dirty="0"/>
              <a:t>API Vulnerability Assessment Priority 4</a:t>
            </a:r>
          </a:p>
          <a:p>
            <a:pPr lvl="0" indent="-457200" algn="l" rtl="0">
              <a:lnSpc>
                <a:spcPct val="90000"/>
              </a:lnSpc>
              <a:spcBef>
                <a:spcPts val="0"/>
              </a:spcBef>
              <a:spcAft>
                <a:spcPts val="0"/>
              </a:spcAft>
              <a:buClr>
                <a:schemeClr val="lt1"/>
              </a:buClr>
              <a:buSzPts val="2000"/>
              <a:buAutoNum type="arabicPeriod"/>
            </a:pPr>
            <a:r>
              <a:rPr lang="en-US" dirty="0"/>
              <a:t>Secure Object Oriented Programming Priority 6</a:t>
            </a:r>
          </a:p>
          <a:p>
            <a:pPr lvl="0" indent="-457200" algn="l" rtl="0">
              <a:lnSpc>
                <a:spcPct val="90000"/>
              </a:lnSpc>
              <a:spcBef>
                <a:spcPts val="0"/>
              </a:spcBef>
              <a:spcAft>
                <a:spcPts val="0"/>
              </a:spcAft>
              <a:buClr>
                <a:schemeClr val="lt1"/>
              </a:buClr>
              <a:buSzPts val="2000"/>
              <a:buAutoNum type="arabicPeriod"/>
            </a:pPr>
            <a:r>
              <a:rPr lang="en-US" dirty="0"/>
              <a:t>Expressions Priority 6</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F7F38A01-C762-0F46-E7DE-C6891325E4F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864"/>
    </mc:Choice>
    <mc:Fallback>
      <p:transition spd="slow" advTm="39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3C7FF72D-0BF6-85A1-5DE9-C59CD38EB725}"/>
              </a:ext>
            </a:extLst>
          </p:cNvPr>
          <p:cNvGraphicFramePr>
            <a:graphicFrameLocks noGrp="1"/>
          </p:cNvGraphicFramePr>
          <p:nvPr>
            <p:extLst>
              <p:ext uri="{D42A27DB-BD31-4B8C-83A1-F6EECF244321}">
                <p14:modId xmlns:p14="http://schemas.microsoft.com/office/powerpoint/2010/main" val="265028984"/>
              </p:ext>
            </p:extLst>
          </p:nvPr>
        </p:nvGraphicFramePr>
        <p:xfrm>
          <a:off x="1083076" y="2467992"/>
          <a:ext cx="8700116" cy="3124940"/>
        </p:xfrm>
        <a:graphic>
          <a:graphicData uri="http://schemas.openxmlformats.org/drawingml/2006/table">
            <a:tbl>
              <a:tblPr firstRow="1" firstCol="1">
                <a:tableStyleId>{802198C4-3087-4945-87E3-76CBB3509B7E}</a:tableStyleId>
              </a:tblPr>
              <a:tblGrid>
                <a:gridCol w="1537450">
                  <a:extLst>
                    <a:ext uri="{9D8B030D-6E8A-4147-A177-3AD203B41FA5}">
                      <a16:colId xmlns:a16="http://schemas.microsoft.com/office/drawing/2014/main" val="1094426258"/>
                    </a:ext>
                  </a:extLst>
                </a:gridCol>
                <a:gridCol w="7162666">
                  <a:extLst>
                    <a:ext uri="{9D8B030D-6E8A-4147-A177-3AD203B41FA5}">
                      <a16:colId xmlns:a16="http://schemas.microsoft.com/office/drawing/2014/main" val="1191930795"/>
                    </a:ext>
                  </a:extLst>
                </a:gridCol>
              </a:tblGrid>
              <a:tr h="1214057">
                <a:tc>
                  <a:txBody>
                    <a:bodyPr/>
                    <a:lstStyle/>
                    <a:p>
                      <a:pPr marL="0" marR="0">
                        <a:spcBef>
                          <a:spcPts val="0"/>
                        </a:spcBef>
                        <a:spcAft>
                          <a:spcPts val="0"/>
                        </a:spcAft>
                      </a:pPr>
                      <a:r>
                        <a:rPr lang="en-US" sz="1200">
                          <a:solidFill>
                            <a:schemeClr val="bg1"/>
                          </a:solidFill>
                          <a:effectLst/>
                        </a:rPr>
                        <a:t>Encryption in rest</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a:solidFill>
                            <a:schemeClr val="bg1"/>
                          </a:solidFill>
                          <a:effectLst/>
                        </a:rPr>
                        <a:t>Encryption at rest is data that isn’t being used on a hard drive. If the attacker gets access to the hard drive the attacker must hack the data without the key. The encryption at rest also means that the data is not travelling between the devices. Encrypted data at rest can be saved to a hard drive or portable device.</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889908021"/>
                  </a:ext>
                </a:extLst>
              </a:tr>
              <a:tr h="1214057">
                <a:tc>
                  <a:txBody>
                    <a:bodyPr/>
                    <a:lstStyle/>
                    <a:p>
                      <a:pPr marL="0" marR="0">
                        <a:spcBef>
                          <a:spcPts val="0"/>
                        </a:spcBef>
                        <a:spcAft>
                          <a:spcPts val="0"/>
                        </a:spcAft>
                      </a:pPr>
                      <a:r>
                        <a:rPr lang="en-US" sz="1200">
                          <a:solidFill>
                            <a:schemeClr val="bg1"/>
                          </a:solidFill>
                          <a:effectLst/>
                        </a:rPr>
                        <a:t>Encryption at flight</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a:solidFill>
                            <a:schemeClr val="bg1"/>
                          </a:solidFill>
                          <a:effectLst/>
                        </a:rPr>
                        <a:t>Encryption at flight is data travelling from one point to another. This process encrypts data while it is being transmitted. Such as emails, messengers, calls. This type of data is usually less secure than data at rest, and it is an easy target for hackers. </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795358725"/>
                  </a:ext>
                </a:extLst>
              </a:tr>
              <a:tr h="696826">
                <a:tc>
                  <a:txBody>
                    <a:bodyPr/>
                    <a:lstStyle/>
                    <a:p>
                      <a:pPr marL="0" marR="0">
                        <a:spcBef>
                          <a:spcPts val="0"/>
                        </a:spcBef>
                        <a:spcAft>
                          <a:spcPts val="0"/>
                        </a:spcAft>
                      </a:pPr>
                      <a:r>
                        <a:rPr lang="en-US" sz="1200">
                          <a:solidFill>
                            <a:schemeClr val="bg1"/>
                          </a:solidFill>
                          <a:effectLst/>
                        </a:rPr>
                        <a:t>Encryption in use</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It is the data that is being actively used by the user with the encryption key. In this stage data is vulnerable. It can lead to a human error and expose the data. </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4137918368"/>
                  </a:ext>
                </a:extLst>
              </a:tr>
            </a:tbl>
          </a:graphicData>
        </a:graphic>
      </p:graphicFrame>
      <p:pic>
        <p:nvPicPr>
          <p:cNvPr id="9" name="Audio 8">
            <a:hlinkClick r:id="" action="ppaction://media"/>
            <a:extLst>
              <a:ext uri="{FF2B5EF4-FFF2-40B4-BE49-F238E27FC236}">
                <a16:creationId xmlns:a16="http://schemas.microsoft.com/office/drawing/2014/main" id="{FC8C6A16-1A15-0B93-BDD1-6515069B349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079"/>
    </mc:Choice>
    <mc:Fallback>
      <p:transition spd="slow" advTm="6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D10BB606-83C3-86F4-D87E-B6C04DF5CCFD}"/>
              </a:ext>
            </a:extLst>
          </p:cNvPr>
          <p:cNvGraphicFramePr>
            <a:graphicFrameLocks noGrp="1"/>
          </p:cNvGraphicFramePr>
          <p:nvPr>
            <p:extLst>
              <p:ext uri="{D42A27DB-BD31-4B8C-83A1-F6EECF244321}">
                <p14:modId xmlns:p14="http://schemas.microsoft.com/office/powerpoint/2010/main" val="330073290"/>
              </p:ext>
            </p:extLst>
          </p:nvPr>
        </p:nvGraphicFramePr>
        <p:xfrm>
          <a:off x="1464817" y="2294433"/>
          <a:ext cx="8815526" cy="3129227"/>
        </p:xfrm>
        <a:graphic>
          <a:graphicData uri="http://schemas.openxmlformats.org/drawingml/2006/table">
            <a:tbl>
              <a:tblPr firstRow="1" firstCol="1">
                <a:tableStyleId>{802198C4-3087-4945-87E3-76CBB3509B7E}</a:tableStyleId>
              </a:tblPr>
              <a:tblGrid>
                <a:gridCol w="1696048">
                  <a:extLst>
                    <a:ext uri="{9D8B030D-6E8A-4147-A177-3AD203B41FA5}">
                      <a16:colId xmlns:a16="http://schemas.microsoft.com/office/drawing/2014/main" val="1904168903"/>
                    </a:ext>
                  </a:extLst>
                </a:gridCol>
                <a:gridCol w="7119478">
                  <a:extLst>
                    <a:ext uri="{9D8B030D-6E8A-4147-A177-3AD203B41FA5}">
                      <a16:colId xmlns:a16="http://schemas.microsoft.com/office/drawing/2014/main" val="1438603054"/>
                    </a:ext>
                  </a:extLst>
                </a:gridCol>
              </a:tblGrid>
              <a:tr h="1043571">
                <a:tc>
                  <a:txBody>
                    <a:bodyPr/>
                    <a:lstStyle/>
                    <a:p>
                      <a:pPr marL="0" marR="0">
                        <a:spcBef>
                          <a:spcPts val="0"/>
                        </a:spcBef>
                        <a:spcAft>
                          <a:spcPts val="0"/>
                        </a:spcAft>
                      </a:pPr>
                      <a:r>
                        <a:rPr lang="en-US" sz="1200">
                          <a:solidFill>
                            <a:schemeClr val="bg1"/>
                          </a:solidFill>
                          <a:effectLst/>
                        </a:rPr>
                        <a:t>Authentication</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Authentication is a process to verify user identity such as password and a second type of authentication can be a phone number with a text message. The most current is DUO or Microsoft multifactor authentication. User logins.</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678999542"/>
                  </a:ext>
                </a:extLst>
              </a:tr>
              <a:tr h="1042828">
                <a:tc>
                  <a:txBody>
                    <a:bodyPr/>
                    <a:lstStyle/>
                    <a:p>
                      <a:pPr marL="0" marR="0">
                        <a:spcBef>
                          <a:spcPts val="0"/>
                        </a:spcBef>
                        <a:spcAft>
                          <a:spcPts val="0"/>
                        </a:spcAft>
                      </a:pPr>
                      <a:r>
                        <a:rPr lang="en-US" sz="1200">
                          <a:solidFill>
                            <a:schemeClr val="bg1"/>
                          </a:solidFill>
                          <a:effectLst/>
                        </a:rPr>
                        <a:t>Authorization</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a:solidFill>
                            <a:schemeClr val="bg1"/>
                          </a:solidFill>
                          <a:effectLst/>
                        </a:rPr>
                        <a:t>Authorization for data access determines what groups user can be in. Write, read, full access permissions groups usually are getting authorized with the administrator. User level of access. Addition of new users</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438680811"/>
                  </a:ext>
                </a:extLst>
              </a:tr>
              <a:tr h="1042828">
                <a:tc>
                  <a:txBody>
                    <a:bodyPr/>
                    <a:lstStyle/>
                    <a:p>
                      <a:pPr marL="0" marR="0">
                        <a:spcBef>
                          <a:spcPts val="0"/>
                        </a:spcBef>
                        <a:spcAft>
                          <a:spcPts val="0"/>
                        </a:spcAft>
                      </a:pPr>
                      <a:r>
                        <a:rPr lang="en-US" sz="1200">
                          <a:solidFill>
                            <a:schemeClr val="bg1"/>
                          </a:solidFill>
                          <a:effectLst/>
                        </a:rPr>
                        <a:t>Accounting</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Accounting is process to monitor users actions with the data. It usually keeps track of what user can or can’t access, and what changes were made to the file stream. Files accessed by users. Changes to the database.</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278577296"/>
                  </a:ext>
                </a:extLst>
              </a:tr>
            </a:tbl>
          </a:graphicData>
        </a:graphic>
      </p:graphicFrame>
      <p:pic>
        <p:nvPicPr>
          <p:cNvPr id="9" name="Audio 8">
            <a:hlinkClick r:id="" action="ppaction://media"/>
            <a:extLst>
              <a:ext uri="{FF2B5EF4-FFF2-40B4-BE49-F238E27FC236}">
                <a16:creationId xmlns:a16="http://schemas.microsoft.com/office/drawing/2014/main" id="{C8EDD3B7-6CEC-EDDB-0103-D6BE12A1F39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509"/>
    </mc:Choice>
    <mc:Fallback>
      <p:transition spd="slow" advTm="69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1</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1</a:t>
            </a:r>
            <a:r>
              <a:rPr lang="en-US" baseline="30000" dirty="0"/>
              <a:t>st</a:t>
            </a:r>
            <a:r>
              <a:rPr lang="en-US" dirty="0"/>
              <a:t> Unit test. Data Value and Memory Protection.</a:t>
            </a:r>
          </a:p>
          <a:p>
            <a:pPr marL="0" lvl="0" indent="0" algn="l" rtl="0">
              <a:lnSpc>
                <a:spcPct val="90000"/>
              </a:lnSpc>
              <a:spcBef>
                <a:spcPts val="1000"/>
              </a:spcBef>
              <a:spcAft>
                <a:spcPts val="0"/>
              </a:spcAft>
              <a:buSzPts val="1800"/>
              <a:buNone/>
            </a:pPr>
            <a:r>
              <a:rPr lang="en-US" sz="1800" dirty="0">
                <a:solidFill>
                  <a:srgbClr val="008000"/>
                </a:solidFill>
                <a:latin typeface="Cascadia Mono" panose="020B0609020000020004" pitchFamily="49" charset="0"/>
              </a:rPr>
              <a:t> verify adding five values to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0CE5E50-E06C-C984-617D-14639B2173CE}"/>
              </a:ext>
            </a:extLst>
          </p:cNvPr>
          <p:cNvPicPr>
            <a:picLocks noChangeAspect="1"/>
          </p:cNvPicPr>
          <p:nvPr/>
        </p:nvPicPr>
        <p:blipFill>
          <a:blip r:embed="rId7"/>
          <a:stretch>
            <a:fillRect/>
          </a:stretch>
        </p:blipFill>
        <p:spPr>
          <a:xfrm>
            <a:off x="3176220" y="3587448"/>
            <a:ext cx="5268060" cy="1238423"/>
          </a:xfrm>
          <a:prstGeom prst="rect">
            <a:avLst/>
          </a:prstGeom>
        </p:spPr>
      </p:pic>
      <p:pic>
        <p:nvPicPr>
          <p:cNvPr id="5" name="Audio 4">
            <a:hlinkClick r:id="" action="ppaction://media"/>
            <a:extLst>
              <a:ext uri="{FF2B5EF4-FFF2-40B4-BE49-F238E27FC236}">
                <a16:creationId xmlns:a16="http://schemas.microsoft.com/office/drawing/2014/main" id="{B3D7D328-685C-8A15-2665-4CBD5276ECA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773"/>
    </mc:Choice>
    <mc:Fallback>
      <p:transition spd="slow" advTm="19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497C-3288-C150-1E92-832DBA9F6C04}"/>
              </a:ext>
            </a:extLst>
          </p:cNvPr>
          <p:cNvSpPr>
            <a:spLocks noGrp="1"/>
          </p:cNvSpPr>
          <p:nvPr>
            <p:ph type="title"/>
          </p:nvPr>
        </p:nvSpPr>
        <p:spPr/>
        <p:txBody>
          <a:bodyPr/>
          <a:lstStyle/>
          <a:p>
            <a:r>
              <a:rPr lang="en-US" dirty="0"/>
              <a:t>Unit test 2</a:t>
            </a:r>
          </a:p>
        </p:txBody>
      </p:sp>
      <p:sp>
        <p:nvSpPr>
          <p:cNvPr id="3" name="Text Placeholder 2">
            <a:extLst>
              <a:ext uri="{FF2B5EF4-FFF2-40B4-BE49-F238E27FC236}">
                <a16:creationId xmlns:a16="http://schemas.microsoft.com/office/drawing/2014/main" id="{C449D01B-4267-5950-AD27-206280D2E98E}"/>
              </a:ext>
            </a:extLst>
          </p:cNvPr>
          <p:cNvSpPr>
            <a:spLocks noGrp="1"/>
          </p:cNvSpPr>
          <p:nvPr>
            <p:ph type="body" idx="1"/>
          </p:nvPr>
        </p:nvSpPr>
        <p:spPr/>
        <p:txBody>
          <a:bodyPr/>
          <a:lstStyle/>
          <a:p>
            <a:r>
              <a:rPr lang="en-US" dirty="0"/>
              <a:t>ASSERT_TRUE(collection-&gt;</a:t>
            </a:r>
            <a:r>
              <a:rPr lang="en-US" dirty="0" err="1"/>
              <a:t>max_size</a:t>
            </a:r>
            <a:r>
              <a:rPr lang="en-US" dirty="0"/>
              <a:t>() &gt;= 10);5;1;0</a:t>
            </a:r>
          </a:p>
          <a:p>
            <a:r>
              <a:rPr lang="en-US" dirty="0"/>
              <a:t>We use this values to verify that the max size is greater than or equals to the size for 0,1,5,10 entries</a:t>
            </a:r>
          </a:p>
        </p:txBody>
      </p:sp>
      <p:pic>
        <p:nvPicPr>
          <p:cNvPr id="5" name="Picture 4">
            <a:extLst>
              <a:ext uri="{FF2B5EF4-FFF2-40B4-BE49-F238E27FC236}">
                <a16:creationId xmlns:a16="http://schemas.microsoft.com/office/drawing/2014/main" id="{13B7291B-EBFE-7512-4578-418233E154A2}"/>
              </a:ext>
            </a:extLst>
          </p:cNvPr>
          <p:cNvPicPr>
            <a:picLocks noChangeAspect="1"/>
          </p:cNvPicPr>
          <p:nvPr/>
        </p:nvPicPr>
        <p:blipFill>
          <a:blip r:embed="rId4"/>
          <a:stretch>
            <a:fillRect/>
          </a:stretch>
        </p:blipFill>
        <p:spPr>
          <a:xfrm>
            <a:off x="2114022" y="4052786"/>
            <a:ext cx="7563906" cy="1457528"/>
          </a:xfrm>
          <a:prstGeom prst="rect">
            <a:avLst/>
          </a:prstGeom>
        </p:spPr>
      </p:pic>
      <p:pic>
        <p:nvPicPr>
          <p:cNvPr id="18" name="Audio 17">
            <a:hlinkClick r:id="" action="ppaction://media"/>
            <a:extLst>
              <a:ext uri="{FF2B5EF4-FFF2-40B4-BE49-F238E27FC236}">
                <a16:creationId xmlns:a16="http://schemas.microsoft.com/office/drawing/2014/main" id="{9BF29694-B2F5-BDA1-4E53-AB07523035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09600313"/>
      </p:ext>
    </p:extLst>
  </p:cSld>
  <p:clrMapOvr>
    <a:masterClrMapping/>
  </p:clrMapOvr>
  <mc:AlternateContent xmlns:mc="http://schemas.openxmlformats.org/markup-compatibility/2006">
    <mc:Choice xmlns:p14="http://schemas.microsoft.com/office/powerpoint/2010/main" Requires="p14">
      <p:transition spd="slow" p14:dur="2000" advTm="24297"/>
    </mc:Choice>
    <mc:Fallback>
      <p:transition spd="slow" advTm="24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127</TotalTime>
  <Words>1301</Words>
  <Application>Microsoft Office PowerPoint</Application>
  <PresentationFormat>Widescreen</PresentationFormat>
  <Paragraphs>89</Paragraphs>
  <Slides>17</Slides>
  <Notes>14</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Century Gothic</vt:lpstr>
      <vt:lpstr>Open Sans</vt:lpstr>
      <vt:lpstr>Arial</vt:lpstr>
      <vt:lpstr>RedHatText</vt:lpstr>
      <vt:lpstr>Calibri</vt:lpstr>
      <vt:lpstr>Cascadia Mono</vt:lpstr>
      <vt:lpstr>Vapor Trail</vt:lpstr>
      <vt:lpstr>Green Pace</vt:lpstr>
      <vt:lpstr>OVERVIEW: DEFENSE IN DEPTH</vt:lpstr>
      <vt:lpstr>THREATS MATRIX</vt:lpstr>
      <vt:lpstr>10 PRINCIPLES</vt:lpstr>
      <vt:lpstr>CODING STANDARDS</vt:lpstr>
      <vt:lpstr>ENCRYPTION POLICIES</vt:lpstr>
      <vt:lpstr>TRIPLE-A POLICIES</vt:lpstr>
      <vt:lpstr>Unit Testing 1</vt:lpstr>
      <vt:lpstr>Unit test 2</vt:lpstr>
      <vt:lpstr>Unit test 3</vt:lpstr>
      <vt:lpstr>Unit Test 4</vt:lpstr>
      <vt:lpstr>AUTOMATION SUMMARY</vt:lpstr>
      <vt:lpstr>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Kate Burkova</cp:lastModifiedBy>
  <cp:revision>8</cp:revision>
  <dcterms:created xsi:type="dcterms:W3CDTF">2020-08-19T17:59:24Z</dcterms:created>
  <dcterms:modified xsi:type="dcterms:W3CDTF">2023-02-02T23:54:37Z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